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Ex1.xml" ContentType="application/vnd.ms-office.chartex+xml"/>
  <Override PartName="/ppt/charts/style4.xml" ContentType="application/vnd.ms-office.chartstyle+xml"/>
  <Override PartName="/ppt/charts/colors4.xml" ContentType="application/vnd.ms-office.chartcolorstyle+xml"/>
  <Override PartName="/ppt/charts/chartEx2.xml" ContentType="application/vnd.ms-office.chartex+xml"/>
  <Override PartName="/ppt/charts/style5.xml" ContentType="application/vnd.ms-office.chartstyle+xml"/>
  <Override PartName="/ppt/charts/colors5.xml" ContentType="application/vnd.ms-office.chartcolorstyle+xml"/>
  <Override PartName="/ppt/charts/chart4.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1.xml" ContentType="application/vnd.openxmlformats-officedocument.drawingml.chartshapes+xml"/>
  <Override PartName="/ppt/charts/chart5.xml" ContentType="application/vnd.openxmlformats-officedocument.drawingml.chart+xml"/>
  <Override PartName="/ppt/charts/style7.xml" ContentType="application/vnd.ms-office.chartstyle+xml"/>
  <Override PartName="/ppt/charts/colors7.xml" ContentType="application/vnd.ms-office.chartcolorstyle+xml"/>
  <Override PartName="/ppt/charts/chart6.xml" ContentType="application/vnd.openxmlformats-officedocument.drawingml.chart+xml"/>
  <Override PartName="/ppt/charts/style8.xml" ContentType="application/vnd.ms-office.chartstyle+xml"/>
  <Override PartName="/ppt/charts/colors8.xml" ContentType="application/vnd.ms-office.chartcolorstyle+xml"/>
  <Override PartName="/ppt/charts/chart7.xml" ContentType="application/vnd.openxmlformats-officedocument.drawingml.chart+xml"/>
  <Override PartName="/ppt/charts/style9.xml" ContentType="application/vnd.ms-office.chartstyle+xml"/>
  <Override PartName="/ppt/charts/colors9.xml" ContentType="application/vnd.ms-office.chartcolorstyle+xml"/>
  <Override PartName="/ppt/charts/chart8.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9.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0.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1.xml" ContentType="application/vnd.openxmlformats-officedocument.drawingml.chart+xml"/>
  <Override PartName="/ppt/charts/style13.xml" ContentType="application/vnd.ms-office.chartstyle+xml"/>
  <Override PartName="/ppt/charts/colors13.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59" r:id="rId6"/>
    <p:sldId id="262" r:id="rId7"/>
    <p:sldId id="261" r:id="rId8"/>
    <p:sldId id="263" r:id="rId9"/>
    <p:sldId id="264" r:id="rId10"/>
    <p:sldId id="265" r:id="rId11"/>
    <p:sldId id="266" r:id="rId12"/>
    <p:sldId id="267" r:id="rId13"/>
    <p:sldId id="268" r:id="rId14"/>
    <p:sldId id="271" r:id="rId15"/>
    <p:sldId id="269" r:id="rId16"/>
    <p:sldId id="270"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FF"/>
    <a:srgbClr val="39FF14"/>
    <a:srgbClr val="FF99FF"/>
    <a:srgbClr val="CC3300"/>
    <a:srgbClr val="2F528F"/>
    <a:srgbClr val="4472C4"/>
    <a:srgbClr val="87CEEB"/>
    <a:srgbClr val="FF66FF"/>
    <a:srgbClr val="9933FF"/>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334BD9-4252-4209-AAC1-6260A2866A49}" v="1735" dt="2021-12-21T23:51:45.8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628" autoAdjust="0"/>
    <p:restoredTop sz="93943" autoAdjust="0"/>
  </p:normalViewPr>
  <p:slideViewPr>
    <p:cSldViewPr snapToGrid="0">
      <p:cViewPr varScale="1">
        <p:scale>
          <a:sx n="83" d="100"/>
          <a:sy n="83" d="100"/>
        </p:scale>
        <p:origin x="163" y="77"/>
      </p:cViewPr>
      <p:guideLst/>
    </p:cSldViewPr>
  </p:slideViewPr>
  <p:notesTextViewPr>
    <p:cViewPr>
      <p:scale>
        <a:sx n="1" d="1"/>
        <a:sy n="1" d="1"/>
      </p:scale>
      <p:origin x="0" y="0"/>
    </p:cViewPr>
  </p:notesTextViewPr>
  <p:gridSpacing cx="45000" cy="45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 userId="4925cbe25f3c152a" providerId="LiveId" clId="{51334BD9-4252-4209-AAC1-6260A2866A49}"/>
    <pc:docChg chg="undo custSel addSld delSld modSld sldOrd">
      <pc:chgData name="Sam" userId="4925cbe25f3c152a" providerId="LiveId" clId="{51334BD9-4252-4209-AAC1-6260A2866A49}" dt="2021-12-21T23:51:51.234" v="19942" actId="1076"/>
      <pc:docMkLst>
        <pc:docMk/>
      </pc:docMkLst>
      <pc:sldChg chg="addSp delSp modSp mod">
        <pc:chgData name="Sam" userId="4925cbe25f3c152a" providerId="LiveId" clId="{51334BD9-4252-4209-AAC1-6260A2866A49}" dt="2021-12-21T21:50:51.479" v="16659" actId="1038"/>
        <pc:sldMkLst>
          <pc:docMk/>
          <pc:sldMk cId="1832002872" sldId="256"/>
        </pc:sldMkLst>
        <pc:spChg chg="add mod">
          <ac:chgData name="Sam" userId="4925cbe25f3c152a" providerId="LiveId" clId="{51334BD9-4252-4209-AAC1-6260A2866A49}" dt="2021-12-17T16:24:43.871" v="663" actId="1037"/>
          <ac:spMkLst>
            <pc:docMk/>
            <pc:sldMk cId="1832002872" sldId="256"/>
            <ac:spMk id="4" creationId="{F7EA65C4-92A2-4A37-8F39-019992420944}"/>
          </ac:spMkLst>
        </pc:spChg>
        <pc:spChg chg="add mod">
          <ac:chgData name="Sam" userId="4925cbe25f3c152a" providerId="LiveId" clId="{51334BD9-4252-4209-AAC1-6260A2866A49}" dt="2021-12-18T12:32:20.447" v="2943" actId="1036"/>
          <ac:spMkLst>
            <pc:docMk/>
            <pc:sldMk cId="1832002872" sldId="256"/>
            <ac:spMk id="9" creationId="{BFE41E26-D12F-4A70-84AF-0E80E84266BA}"/>
          </ac:spMkLst>
        </pc:spChg>
        <pc:spChg chg="add mod">
          <ac:chgData name="Sam" userId="4925cbe25f3c152a" providerId="LiveId" clId="{51334BD9-4252-4209-AAC1-6260A2866A49}" dt="2021-12-21T21:50:44.321" v="16649" actId="1037"/>
          <ac:spMkLst>
            <pc:docMk/>
            <pc:sldMk cId="1832002872" sldId="256"/>
            <ac:spMk id="13" creationId="{DC10D37D-35DC-480D-A1AB-DD4E882F8762}"/>
          </ac:spMkLst>
        </pc:spChg>
        <pc:spChg chg="add mod">
          <ac:chgData name="Sam" userId="4925cbe25f3c152a" providerId="LiveId" clId="{51334BD9-4252-4209-AAC1-6260A2866A49}" dt="2021-12-21T21:50:51.479" v="16659" actId="1038"/>
          <ac:spMkLst>
            <pc:docMk/>
            <pc:sldMk cId="1832002872" sldId="256"/>
            <ac:spMk id="14" creationId="{FA9D4BA0-14E0-4D64-8E3E-66EF9629CC6C}"/>
          </ac:spMkLst>
        </pc:spChg>
        <pc:picChg chg="add mod">
          <ac:chgData name="Sam" userId="4925cbe25f3c152a" providerId="LiveId" clId="{51334BD9-4252-4209-AAC1-6260A2866A49}" dt="2021-12-21T14:08:30.508" v="14884" actId="1035"/>
          <ac:picMkLst>
            <pc:docMk/>
            <pc:sldMk cId="1832002872" sldId="256"/>
            <ac:picMk id="3" creationId="{A41211F2-75F7-46FE-A058-056F3211716F}"/>
          </ac:picMkLst>
        </pc:picChg>
        <pc:picChg chg="add del mod">
          <ac:chgData name="Sam" userId="4925cbe25f3c152a" providerId="LiveId" clId="{51334BD9-4252-4209-AAC1-6260A2866A49}" dt="2021-12-16T16:51:04.235" v="4" actId="21"/>
          <ac:picMkLst>
            <pc:docMk/>
            <pc:sldMk cId="1832002872" sldId="256"/>
            <ac:picMk id="5" creationId="{C75FE774-2C85-4F8A-BDAC-EC65B682BD62}"/>
          </ac:picMkLst>
        </pc:picChg>
        <pc:picChg chg="add del mod">
          <ac:chgData name="Sam" userId="4925cbe25f3c152a" providerId="LiveId" clId="{51334BD9-4252-4209-AAC1-6260A2866A49}" dt="2021-12-16T16:55:10.558" v="6" actId="478"/>
          <ac:picMkLst>
            <pc:docMk/>
            <pc:sldMk cId="1832002872" sldId="256"/>
            <ac:picMk id="6" creationId="{080D5A38-F64B-4E7B-9B5F-01480829182F}"/>
          </ac:picMkLst>
        </pc:picChg>
        <pc:picChg chg="add mod">
          <ac:chgData name="Sam" userId="4925cbe25f3c152a" providerId="LiveId" clId="{51334BD9-4252-4209-AAC1-6260A2866A49}" dt="2021-12-21T21:50:40.423" v="16644" actId="1037"/>
          <ac:picMkLst>
            <pc:docMk/>
            <pc:sldMk cId="1832002872" sldId="256"/>
            <ac:picMk id="6" creationId="{5A7F3082-B710-4075-B114-E0E02D241C7E}"/>
          </ac:picMkLst>
        </pc:picChg>
        <pc:picChg chg="add mod">
          <ac:chgData name="Sam" userId="4925cbe25f3c152a" providerId="LiveId" clId="{51334BD9-4252-4209-AAC1-6260A2866A49}" dt="2021-12-21T21:50:47.459" v="16654" actId="1038"/>
          <ac:picMkLst>
            <pc:docMk/>
            <pc:sldMk cId="1832002872" sldId="256"/>
            <ac:picMk id="8" creationId="{6CE25B4B-BD91-4DEA-8C68-D6FEA7DB0BC7}"/>
          </ac:picMkLst>
        </pc:picChg>
        <pc:picChg chg="add del mod">
          <ac:chgData name="Sam" userId="4925cbe25f3c152a" providerId="LiveId" clId="{51334BD9-4252-4209-AAC1-6260A2866A49}" dt="2021-12-16T16:55:27.788" v="10" actId="478"/>
          <ac:picMkLst>
            <pc:docMk/>
            <pc:sldMk cId="1832002872" sldId="256"/>
            <ac:picMk id="8" creationId="{CD4B4387-7DDD-4E20-9634-D8828C9DABD1}"/>
          </ac:picMkLst>
        </pc:picChg>
        <pc:picChg chg="add del mod">
          <ac:chgData name="Sam" userId="4925cbe25f3c152a" providerId="LiveId" clId="{51334BD9-4252-4209-AAC1-6260A2866A49}" dt="2021-12-17T09:28:55.725" v="15" actId="478"/>
          <ac:picMkLst>
            <pc:docMk/>
            <pc:sldMk cId="1832002872" sldId="256"/>
            <ac:picMk id="10" creationId="{431F368B-58AE-45FC-AC16-2AAB4C2972C3}"/>
          </ac:picMkLst>
        </pc:picChg>
        <pc:picChg chg="add del mod">
          <ac:chgData name="Sam" userId="4925cbe25f3c152a" providerId="LiveId" clId="{51334BD9-4252-4209-AAC1-6260A2866A49}" dt="2021-12-17T16:00:18.352" v="319" actId="478"/>
          <ac:picMkLst>
            <pc:docMk/>
            <pc:sldMk cId="1832002872" sldId="256"/>
            <ac:picMk id="12" creationId="{DDECD99D-D466-4372-8A66-35852240B49A}"/>
          </ac:picMkLst>
        </pc:picChg>
      </pc:sldChg>
      <pc:sldChg chg="addSp delSp modSp add mod">
        <pc:chgData name="Sam" userId="4925cbe25f3c152a" providerId="LiveId" clId="{51334BD9-4252-4209-AAC1-6260A2866A49}" dt="2021-12-21T22:05:26.789" v="16899" actId="1038"/>
        <pc:sldMkLst>
          <pc:docMk/>
          <pc:sldMk cId="3840821353" sldId="257"/>
        </pc:sldMkLst>
        <pc:spChg chg="add mod">
          <ac:chgData name="Sam" userId="4925cbe25f3c152a" providerId="LiveId" clId="{51334BD9-4252-4209-AAC1-6260A2866A49}" dt="2021-12-21T21:52:14.111" v="16697" actId="14100"/>
          <ac:spMkLst>
            <pc:docMk/>
            <pc:sldMk cId="3840821353" sldId="257"/>
            <ac:spMk id="2" creationId="{A7EB76C2-0766-4643-9F12-206EA878ECB7}"/>
          </ac:spMkLst>
        </pc:spChg>
        <pc:spChg chg="mod">
          <ac:chgData name="Sam" userId="4925cbe25f3c152a" providerId="LiveId" clId="{51334BD9-4252-4209-AAC1-6260A2866A49}" dt="2021-12-17T16:51:02.861" v="1721" actId="20577"/>
          <ac:spMkLst>
            <pc:docMk/>
            <pc:sldMk cId="3840821353" sldId="257"/>
            <ac:spMk id="4" creationId="{F7EA65C4-92A2-4A37-8F39-019992420944}"/>
          </ac:spMkLst>
        </pc:spChg>
        <pc:spChg chg="del">
          <ac:chgData name="Sam" userId="4925cbe25f3c152a" providerId="LiveId" clId="{51334BD9-4252-4209-AAC1-6260A2866A49}" dt="2021-12-17T16:21:35.307" v="651" actId="478"/>
          <ac:spMkLst>
            <pc:docMk/>
            <pc:sldMk cId="3840821353" sldId="257"/>
            <ac:spMk id="9" creationId="{BFE41E26-D12F-4A70-84AF-0E80E84266BA}"/>
          </ac:spMkLst>
        </pc:spChg>
        <pc:spChg chg="add mod">
          <ac:chgData name="Sam" userId="4925cbe25f3c152a" providerId="LiveId" clId="{51334BD9-4252-4209-AAC1-6260A2866A49}" dt="2021-12-21T22:03:49.850" v="16878" actId="1037"/>
          <ac:spMkLst>
            <pc:docMk/>
            <pc:sldMk cId="3840821353" sldId="257"/>
            <ac:spMk id="10" creationId="{29799AC1-14FF-4091-8268-DD6E99171148}"/>
          </ac:spMkLst>
        </pc:spChg>
        <pc:spChg chg="add mod">
          <ac:chgData name="Sam" userId="4925cbe25f3c152a" providerId="LiveId" clId="{51334BD9-4252-4209-AAC1-6260A2866A49}" dt="2021-12-21T22:04:41.693" v="16897" actId="1036"/>
          <ac:spMkLst>
            <pc:docMk/>
            <pc:sldMk cId="3840821353" sldId="257"/>
            <ac:spMk id="11" creationId="{F72EF169-33DA-4F58-9512-D4300E50EF18}"/>
          </ac:spMkLst>
        </pc:spChg>
        <pc:spChg chg="del">
          <ac:chgData name="Sam" userId="4925cbe25f3c152a" providerId="LiveId" clId="{51334BD9-4252-4209-AAC1-6260A2866A49}" dt="2021-12-17T16:21:39.841" v="652" actId="478"/>
          <ac:spMkLst>
            <pc:docMk/>
            <pc:sldMk cId="3840821353" sldId="257"/>
            <ac:spMk id="13" creationId="{DC10D37D-35DC-480D-A1AB-DD4E882F8762}"/>
          </ac:spMkLst>
        </pc:spChg>
        <pc:spChg chg="del">
          <ac:chgData name="Sam" userId="4925cbe25f3c152a" providerId="LiveId" clId="{51334BD9-4252-4209-AAC1-6260A2866A49}" dt="2021-12-17T16:21:32.105" v="650" actId="478"/>
          <ac:spMkLst>
            <pc:docMk/>
            <pc:sldMk cId="3840821353" sldId="257"/>
            <ac:spMk id="14" creationId="{FA9D4BA0-14E0-4D64-8E3E-66EF9629CC6C}"/>
          </ac:spMkLst>
        </pc:spChg>
        <pc:picChg chg="mod">
          <ac:chgData name="Sam" userId="4925cbe25f3c152a" providerId="LiveId" clId="{51334BD9-4252-4209-AAC1-6260A2866A49}" dt="2021-12-21T14:08:34.294" v="14886" actId="1035"/>
          <ac:picMkLst>
            <pc:docMk/>
            <pc:sldMk cId="3840821353" sldId="257"/>
            <ac:picMk id="3" creationId="{A41211F2-75F7-46FE-A058-056F3211716F}"/>
          </ac:picMkLst>
        </pc:picChg>
        <pc:picChg chg="del">
          <ac:chgData name="Sam" userId="4925cbe25f3c152a" providerId="LiveId" clId="{51334BD9-4252-4209-AAC1-6260A2866A49}" dt="2021-12-17T16:21:24.039" v="648" actId="478"/>
          <ac:picMkLst>
            <pc:docMk/>
            <pc:sldMk cId="3840821353" sldId="257"/>
            <ac:picMk id="6" creationId="{5A7F3082-B710-4075-B114-E0E02D241C7E}"/>
          </ac:picMkLst>
        </pc:picChg>
        <pc:picChg chg="add mod">
          <ac:chgData name="Sam" userId="4925cbe25f3c152a" providerId="LiveId" clId="{51334BD9-4252-4209-AAC1-6260A2866A49}" dt="2021-12-21T22:05:26.789" v="16899" actId="1038"/>
          <ac:picMkLst>
            <pc:docMk/>
            <pc:sldMk cId="3840821353" sldId="257"/>
            <ac:picMk id="6" creationId="{E538A561-AB83-4AF4-8A22-9E38C292B51C}"/>
          </ac:picMkLst>
        </pc:picChg>
        <pc:picChg chg="add del mod">
          <ac:chgData name="Sam" userId="4925cbe25f3c152a" providerId="LiveId" clId="{51334BD9-4252-4209-AAC1-6260A2866A49}" dt="2021-12-18T12:30:43.472" v="2858" actId="478"/>
          <ac:picMkLst>
            <pc:docMk/>
            <pc:sldMk cId="3840821353" sldId="257"/>
            <ac:picMk id="7" creationId="{0B15FAA0-F132-4732-BE00-842909210A70}"/>
          </ac:picMkLst>
        </pc:picChg>
        <pc:picChg chg="add mod modCrop">
          <ac:chgData name="Sam" userId="4925cbe25f3c152a" providerId="LiveId" clId="{51334BD9-4252-4209-AAC1-6260A2866A49}" dt="2021-12-21T22:04:34.801" v="16895" actId="1036"/>
          <ac:picMkLst>
            <pc:docMk/>
            <pc:sldMk cId="3840821353" sldId="257"/>
            <ac:picMk id="7" creationId="{C6E9EEC9-E95C-4154-A8B7-C12203303E38}"/>
          </ac:picMkLst>
        </pc:picChg>
        <pc:picChg chg="del">
          <ac:chgData name="Sam" userId="4925cbe25f3c152a" providerId="LiveId" clId="{51334BD9-4252-4209-AAC1-6260A2866A49}" dt="2021-12-17T16:21:29.485" v="649" actId="478"/>
          <ac:picMkLst>
            <pc:docMk/>
            <pc:sldMk cId="3840821353" sldId="257"/>
            <ac:picMk id="8" creationId="{6CE25B4B-BD91-4DEA-8C68-D6FEA7DB0BC7}"/>
          </ac:picMkLst>
        </pc:picChg>
        <pc:picChg chg="add mod">
          <ac:chgData name="Sam" userId="4925cbe25f3c152a" providerId="LiveId" clId="{51334BD9-4252-4209-AAC1-6260A2866A49}" dt="2021-12-21T22:03:53.929" v="16883" actId="1037"/>
          <ac:picMkLst>
            <pc:docMk/>
            <pc:sldMk cId="3840821353" sldId="257"/>
            <ac:picMk id="9" creationId="{0F0CE9D8-11C9-49B0-AA45-2631048AA514}"/>
          </ac:picMkLst>
        </pc:picChg>
        <pc:cxnChg chg="add del mod">
          <ac:chgData name="Sam" userId="4925cbe25f3c152a" providerId="LiveId" clId="{51334BD9-4252-4209-AAC1-6260A2866A49}" dt="2021-12-17T16:53:04.672" v="1765" actId="478"/>
          <ac:cxnSpMkLst>
            <pc:docMk/>
            <pc:sldMk cId="3840821353" sldId="257"/>
            <ac:cxnSpMk id="11" creationId="{9F2F04FF-2A83-482D-AB66-ACC592C334CD}"/>
          </ac:cxnSpMkLst>
        </pc:cxnChg>
      </pc:sldChg>
      <pc:sldChg chg="addSp delSp modSp add mod">
        <pc:chgData name="Sam" userId="4925cbe25f3c152a" providerId="LiveId" clId="{51334BD9-4252-4209-AAC1-6260A2866A49}" dt="2021-12-21T14:08:37.771" v="14888" actId="1035"/>
        <pc:sldMkLst>
          <pc:docMk/>
          <pc:sldMk cId="2005981678" sldId="258"/>
        </pc:sldMkLst>
        <pc:spChg chg="del">
          <ac:chgData name="Sam" userId="4925cbe25f3c152a" providerId="LiveId" clId="{51334BD9-4252-4209-AAC1-6260A2866A49}" dt="2021-12-17T19:46:56.436" v="1781" actId="478"/>
          <ac:spMkLst>
            <pc:docMk/>
            <pc:sldMk cId="2005981678" sldId="258"/>
            <ac:spMk id="2" creationId="{A7EB76C2-0766-4643-9F12-206EA878ECB7}"/>
          </ac:spMkLst>
        </pc:spChg>
        <pc:spChg chg="add mod">
          <ac:chgData name="Sam" userId="4925cbe25f3c152a" providerId="LiveId" clId="{51334BD9-4252-4209-AAC1-6260A2866A49}" dt="2021-12-19T12:05:28.465" v="5967" actId="1076"/>
          <ac:spMkLst>
            <pc:docMk/>
            <pc:sldMk cId="2005981678" sldId="258"/>
            <ac:spMk id="2" creationId="{B8F4EA3D-6B7A-461F-88A7-CA51D61D5766}"/>
          </ac:spMkLst>
        </pc:spChg>
        <pc:spChg chg="mod">
          <ac:chgData name="Sam" userId="4925cbe25f3c152a" providerId="LiveId" clId="{51334BD9-4252-4209-AAC1-6260A2866A49}" dt="2021-12-17T22:30:47.306" v="2849" actId="1038"/>
          <ac:spMkLst>
            <pc:docMk/>
            <pc:sldMk cId="2005981678" sldId="258"/>
            <ac:spMk id="4" creationId="{F7EA65C4-92A2-4A37-8F39-019992420944}"/>
          </ac:spMkLst>
        </pc:spChg>
        <pc:spChg chg="add del mod">
          <ac:chgData name="Sam" userId="4925cbe25f3c152a" providerId="LiveId" clId="{51334BD9-4252-4209-AAC1-6260A2866A49}" dt="2021-12-19T12:06:15.400" v="5975" actId="1035"/>
          <ac:spMkLst>
            <pc:docMk/>
            <pc:sldMk cId="2005981678" sldId="258"/>
            <ac:spMk id="5" creationId="{E198473D-3B6E-4165-951E-1B7DE2F22AF3}"/>
          </ac:spMkLst>
        </pc:spChg>
        <pc:spChg chg="add del mod">
          <ac:chgData name="Sam" userId="4925cbe25f3c152a" providerId="LiveId" clId="{51334BD9-4252-4209-AAC1-6260A2866A49}" dt="2021-12-17T21:56:58.527" v="2241"/>
          <ac:spMkLst>
            <pc:docMk/>
            <pc:sldMk cId="2005981678" sldId="258"/>
            <ac:spMk id="15" creationId="{96952886-5CB5-44A3-BBE7-3497F674F4EA}"/>
          </ac:spMkLst>
        </pc:spChg>
        <pc:spChg chg="add mod">
          <ac:chgData name="Sam" userId="4925cbe25f3c152a" providerId="LiveId" clId="{51334BD9-4252-4209-AAC1-6260A2866A49}" dt="2021-12-18T17:59:33.011" v="5072" actId="1036"/>
          <ac:spMkLst>
            <pc:docMk/>
            <pc:sldMk cId="2005981678" sldId="258"/>
            <ac:spMk id="16" creationId="{88030CD5-8428-467B-A00A-B27B1A65747E}"/>
          </ac:spMkLst>
        </pc:spChg>
        <pc:spChg chg="add mod">
          <ac:chgData name="Sam" userId="4925cbe25f3c152a" providerId="LiveId" clId="{51334BD9-4252-4209-AAC1-6260A2866A49}" dt="2021-12-18T17:59:40.288" v="5082" actId="1036"/>
          <ac:spMkLst>
            <pc:docMk/>
            <pc:sldMk cId="2005981678" sldId="258"/>
            <ac:spMk id="17" creationId="{DFB5EDC2-F083-4390-BECF-109FCD03169A}"/>
          </ac:spMkLst>
        </pc:spChg>
        <pc:spChg chg="add mod">
          <ac:chgData name="Sam" userId="4925cbe25f3c152a" providerId="LiveId" clId="{51334BD9-4252-4209-AAC1-6260A2866A49}" dt="2021-12-19T12:06:11.370" v="5974" actId="1076"/>
          <ac:spMkLst>
            <pc:docMk/>
            <pc:sldMk cId="2005981678" sldId="258"/>
            <ac:spMk id="21" creationId="{4DD553DF-CF28-40B2-958D-2161C039DE02}"/>
          </ac:spMkLst>
        </pc:spChg>
        <pc:spChg chg="add mod">
          <ac:chgData name="Sam" userId="4925cbe25f3c152a" providerId="LiveId" clId="{51334BD9-4252-4209-AAC1-6260A2866A49}" dt="2021-12-19T12:06:07.059" v="5973" actId="1076"/>
          <ac:spMkLst>
            <pc:docMk/>
            <pc:sldMk cId="2005981678" sldId="258"/>
            <ac:spMk id="22" creationId="{90FE28F2-5CCE-4DC5-894D-525ED369492F}"/>
          </ac:spMkLst>
        </pc:spChg>
        <pc:spChg chg="add mod">
          <ac:chgData name="Sam" userId="4925cbe25f3c152a" providerId="LiveId" clId="{51334BD9-4252-4209-AAC1-6260A2866A49}" dt="2021-12-19T15:05:35.754" v="7683" actId="1076"/>
          <ac:spMkLst>
            <pc:docMk/>
            <pc:sldMk cId="2005981678" sldId="258"/>
            <ac:spMk id="23" creationId="{1FA2A014-F63B-44FE-B712-597C439BB010}"/>
          </ac:spMkLst>
        </pc:spChg>
        <pc:spChg chg="add mod">
          <ac:chgData name="Sam" userId="4925cbe25f3c152a" providerId="LiveId" clId="{51334BD9-4252-4209-AAC1-6260A2866A49}" dt="2021-12-19T12:05:37.200" v="5970" actId="1076"/>
          <ac:spMkLst>
            <pc:docMk/>
            <pc:sldMk cId="2005981678" sldId="258"/>
            <ac:spMk id="24" creationId="{AEF0F97B-717B-4F73-BFC4-1C0BBE0A7C72}"/>
          </ac:spMkLst>
        </pc:spChg>
        <pc:graphicFrameChg chg="add mod">
          <ac:chgData name="Sam" userId="4925cbe25f3c152a" providerId="LiveId" clId="{51334BD9-4252-4209-AAC1-6260A2866A49}" dt="2021-12-19T15:06:11.872" v="7685" actId="1076"/>
          <ac:graphicFrameMkLst>
            <pc:docMk/>
            <pc:sldMk cId="2005981678" sldId="258"/>
            <ac:graphicFrameMk id="6" creationId="{7992357C-46D6-4DAC-BF48-6B3091A8E68B}"/>
          </ac:graphicFrameMkLst>
        </pc:graphicFrameChg>
        <pc:graphicFrameChg chg="add del mod">
          <ac:chgData name="Sam" userId="4925cbe25f3c152a" providerId="LiveId" clId="{51334BD9-4252-4209-AAC1-6260A2866A49}" dt="2021-12-17T20:22:33.062" v="1789" actId="21"/>
          <ac:graphicFrameMkLst>
            <pc:docMk/>
            <pc:sldMk cId="2005981678" sldId="258"/>
            <ac:graphicFrameMk id="8" creationId="{4DCB648F-7E5F-458B-9553-0C46151304ED}"/>
          </ac:graphicFrameMkLst>
        </pc:graphicFrameChg>
        <pc:graphicFrameChg chg="add mod">
          <ac:chgData name="Sam" userId="4925cbe25f3c152a" providerId="LiveId" clId="{51334BD9-4252-4209-AAC1-6260A2866A49}" dt="2021-12-19T12:04:57.518" v="5963"/>
          <ac:graphicFrameMkLst>
            <pc:docMk/>
            <pc:sldMk cId="2005981678" sldId="258"/>
            <ac:graphicFrameMk id="9" creationId="{4DCB648F-7E5F-458B-9553-0C46151304ED}"/>
          </ac:graphicFrameMkLst>
        </pc:graphicFrameChg>
        <pc:graphicFrameChg chg="add mod">
          <ac:chgData name="Sam" userId="4925cbe25f3c152a" providerId="LiveId" clId="{51334BD9-4252-4209-AAC1-6260A2866A49}" dt="2021-12-18T17:59:25.227" v="5062" actId="1036"/>
          <ac:graphicFrameMkLst>
            <pc:docMk/>
            <pc:sldMk cId="2005981678" sldId="258"/>
            <ac:graphicFrameMk id="14" creationId="{B9881DAC-D88A-4DB5-AF95-3D2059B948DE}"/>
          </ac:graphicFrameMkLst>
        </pc:graphicFrameChg>
        <pc:graphicFrameChg chg="add mod modGraphic">
          <ac:chgData name="Sam" userId="4925cbe25f3c152a" providerId="LiveId" clId="{51334BD9-4252-4209-AAC1-6260A2866A49}" dt="2021-12-19T15:05:03.258" v="7671" actId="1076"/>
          <ac:graphicFrameMkLst>
            <pc:docMk/>
            <pc:sldMk cId="2005981678" sldId="258"/>
            <ac:graphicFrameMk id="18" creationId="{050B940E-12EF-4E1F-8634-C94DB6A80FA7}"/>
          </ac:graphicFrameMkLst>
        </pc:graphicFrameChg>
        <pc:graphicFrameChg chg="add mod modGraphic">
          <ac:chgData name="Sam" userId="4925cbe25f3c152a" providerId="LiveId" clId="{51334BD9-4252-4209-AAC1-6260A2866A49}" dt="2021-12-19T15:05:26.915" v="7681"/>
          <ac:graphicFrameMkLst>
            <pc:docMk/>
            <pc:sldMk cId="2005981678" sldId="258"/>
            <ac:graphicFrameMk id="19" creationId="{AF5DA0E1-C630-4C01-BED5-63AB8B713AFE}"/>
          </ac:graphicFrameMkLst>
        </pc:graphicFrameChg>
        <pc:picChg chg="mod">
          <ac:chgData name="Sam" userId="4925cbe25f3c152a" providerId="LiveId" clId="{51334BD9-4252-4209-AAC1-6260A2866A49}" dt="2021-12-21T14:08:37.771" v="14888" actId="1035"/>
          <ac:picMkLst>
            <pc:docMk/>
            <pc:sldMk cId="2005981678" sldId="258"/>
            <ac:picMk id="3" creationId="{A41211F2-75F7-46FE-A058-056F3211716F}"/>
          </ac:picMkLst>
        </pc:picChg>
        <pc:picChg chg="del">
          <ac:chgData name="Sam" userId="4925cbe25f3c152a" providerId="LiveId" clId="{51334BD9-4252-4209-AAC1-6260A2866A49}" dt="2021-12-17T19:46:50.763" v="1780" actId="478"/>
          <ac:picMkLst>
            <pc:docMk/>
            <pc:sldMk cId="2005981678" sldId="258"/>
            <ac:picMk id="7" creationId="{0B15FAA0-F132-4732-BE00-842909210A70}"/>
          </ac:picMkLst>
        </pc:picChg>
        <pc:picChg chg="add mod ord modCrop">
          <ac:chgData name="Sam" userId="4925cbe25f3c152a" providerId="LiveId" clId="{51334BD9-4252-4209-AAC1-6260A2866A49}" dt="2021-12-18T17:56:46.552" v="4992" actId="1038"/>
          <ac:picMkLst>
            <pc:docMk/>
            <pc:sldMk cId="2005981678" sldId="258"/>
            <ac:picMk id="10" creationId="{1CA30EA1-7384-416C-ADD9-8E2C4B77C863}"/>
          </ac:picMkLst>
        </pc:picChg>
        <pc:picChg chg="add mod ord modCrop">
          <ac:chgData name="Sam" userId="4925cbe25f3c152a" providerId="LiveId" clId="{51334BD9-4252-4209-AAC1-6260A2866A49}" dt="2021-12-18T17:57:48.647" v="5015" actId="1036"/>
          <ac:picMkLst>
            <pc:docMk/>
            <pc:sldMk cId="2005981678" sldId="258"/>
            <ac:picMk id="11" creationId="{6EDF41E4-8AA2-4A65-B3AC-3C992B29ACD6}"/>
          </ac:picMkLst>
        </pc:picChg>
        <pc:picChg chg="add mod">
          <ac:chgData name="Sam" userId="4925cbe25f3c152a" providerId="LiveId" clId="{51334BD9-4252-4209-AAC1-6260A2866A49}" dt="2021-12-18T17:59:45.357" v="5087" actId="1036"/>
          <ac:picMkLst>
            <pc:docMk/>
            <pc:sldMk cId="2005981678" sldId="258"/>
            <ac:picMk id="12" creationId="{3401312D-D678-49B3-A37F-0A7826F01C56}"/>
          </ac:picMkLst>
        </pc:picChg>
        <pc:picChg chg="add mod">
          <ac:chgData name="Sam" userId="4925cbe25f3c152a" providerId="LiveId" clId="{51334BD9-4252-4209-AAC1-6260A2866A49}" dt="2021-12-18T17:59:50.485" v="5092" actId="1036"/>
          <ac:picMkLst>
            <pc:docMk/>
            <pc:sldMk cId="2005981678" sldId="258"/>
            <ac:picMk id="13" creationId="{F4B70FA8-3A27-4EF6-BDAA-2FAA4DD3A205}"/>
          </ac:picMkLst>
        </pc:picChg>
        <pc:picChg chg="add del mod">
          <ac:chgData name="Sam" userId="4925cbe25f3c152a" providerId="LiveId" clId="{51334BD9-4252-4209-AAC1-6260A2866A49}" dt="2021-12-18T12:42:23.376" v="3102" actId="478"/>
          <ac:picMkLst>
            <pc:docMk/>
            <pc:sldMk cId="2005981678" sldId="258"/>
            <ac:picMk id="15" creationId="{06E58E98-599E-4B44-883D-B5A8CD769FF8}"/>
          </ac:picMkLst>
        </pc:picChg>
        <pc:picChg chg="add del mod">
          <ac:chgData name="Sam" userId="4925cbe25f3c152a" providerId="LiveId" clId="{51334BD9-4252-4209-AAC1-6260A2866A49}" dt="2021-12-18T12:42:21.166" v="3101" actId="478"/>
          <ac:picMkLst>
            <pc:docMk/>
            <pc:sldMk cId="2005981678" sldId="258"/>
            <ac:picMk id="20" creationId="{138E58B0-346C-4F6B-9416-CC4540D22D83}"/>
          </ac:picMkLst>
        </pc:picChg>
      </pc:sldChg>
      <pc:sldChg chg="addSp delSp modSp add mod">
        <pc:chgData name="Sam" userId="4925cbe25f3c152a" providerId="LiveId" clId="{51334BD9-4252-4209-AAC1-6260A2866A49}" dt="2021-12-21T23:48:18.175" v="19905" actId="1076"/>
        <pc:sldMkLst>
          <pc:docMk/>
          <pc:sldMk cId="1540189656" sldId="259"/>
        </pc:sldMkLst>
        <pc:spChg chg="add mod">
          <ac:chgData name="Sam" userId="4925cbe25f3c152a" providerId="LiveId" clId="{51334BD9-4252-4209-AAC1-6260A2866A49}" dt="2021-12-21T23:48:18.175" v="19905" actId="1076"/>
          <ac:spMkLst>
            <pc:docMk/>
            <pc:sldMk cId="1540189656" sldId="259"/>
            <ac:spMk id="2" creationId="{8C22E220-ADB1-4492-AF83-5A34C849E5C1}"/>
          </ac:spMkLst>
        </pc:spChg>
        <pc:spChg chg="del">
          <ac:chgData name="Sam" userId="4925cbe25f3c152a" providerId="LiveId" clId="{51334BD9-4252-4209-AAC1-6260A2866A49}" dt="2021-12-18T14:49:35.519" v="3351" actId="21"/>
          <ac:spMkLst>
            <pc:docMk/>
            <pc:sldMk cId="1540189656" sldId="259"/>
            <ac:spMk id="2" creationId="{B8F4EA3D-6B7A-461F-88A7-CA51D61D5766}"/>
          </ac:spMkLst>
        </pc:spChg>
        <pc:spChg chg="mod">
          <ac:chgData name="Sam" userId="4925cbe25f3c152a" providerId="LiveId" clId="{51334BD9-4252-4209-AAC1-6260A2866A49}" dt="2021-12-19T19:44:57.328" v="8973" actId="1038"/>
          <ac:spMkLst>
            <pc:docMk/>
            <pc:sldMk cId="1540189656" sldId="259"/>
            <ac:spMk id="4" creationId="{F7EA65C4-92A2-4A37-8F39-019992420944}"/>
          </ac:spMkLst>
        </pc:spChg>
        <pc:spChg chg="del">
          <ac:chgData name="Sam" userId="4925cbe25f3c152a" providerId="LiveId" clId="{51334BD9-4252-4209-AAC1-6260A2866A49}" dt="2021-12-18T12:52:10.415" v="3191" actId="478"/>
          <ac:spMkLst>
            <pc:docMk/>
            <pc:sldMk cId="1540189656" sldId="259"/>
            <ac:spMk id="5" creationId="{E198473D-3B6E-4165-951E-1B7DE2F22AF3}"/>
          </ac:spMkLst>
        </pc:spChg>
        <pc:spChg chg="add del mod">
          <ac:chgData name="Sam" userId="4925cbe25f3c152a" providerId="LiveId" clId="{51334BD9-4252-4209-AAC1-6260A2866A49}" dt="2021-12-18T15:05:24.786" v="3819" actId="478"/>
          <ac:spMkLst>
            <pc:docMk/>
            <pc:sldMk cId="1540189656" sldId="259"/>
            <ac:spMk id="15" creationId="{6BEE87C8-CA68-4D28-B911-9FDB7156E26B}"/>
          </ac:spMkLst>
        </pc:spChg>
        <pc:spChg chg="del">
          <ac:chgData name="Sam" userId="4925cbe25f3c152a" providerId="LiveId" clId="{51334BD9-4252-4209-AAC1-6260A2866A49}" dt="2021-12-18T12:52:26.914" v="3197" actId="478"/>
          <ac:spMkLst>
            <pc:docMk/>
            <pc:sldMk cId="1540189656" sldId="259"/>
            <ac:spMk id="16" creationId="{88030CD5-8428-467B-A00A-B27B1A65747E}"/>
          </ac:spMkLst>
        </pc:spChg>
        <pc:spChg chg="del">
          <ac:chgData name="Sam" userId="4925cbe25f3c152a" providerId="LiveId" clId="{51334BD9-4252-4209-AAC1-6260A2866A49}" dt="2021-12-18T12:52:24.005" v="3196" actId="478"/>
          <ac:spMkLst>
            <pc:docMk/>
            <pc:sldMk cId="1540189656" sldId="259"/>
            <ac:spMk id="17" creationId="{DFB5EDC2-F083-4390-BECF-109FCD03169A}"/>
          </ac:spMkLst>
        </pc:spChg>
        <pc:spChg chg="add mod">
          <ac:chgData name="Sam" userId="4925cbe25f3c152a" providerId="LiveId" clId="{51334BD9-4252-4209-AAC1-6260A2866A49}" dt="2021-12-18T20:37:56.021" v="5448" actId="1036"/>
          <ac:spMkLst>
            <pc:docMk/>
            <pc:sldMk cId="1540189656" sldId="259"/>
            <ac:spMk id="20" creationId="{C4DACC2D-1B2B-44CF-913E-26F4BC413D2B}"/>
          </ac:spMkLst>
        </pc:spChg>
        <pc:spChg chg="add del">
          <ac:chgData name="Sam" userId="4925cbe25f3c152a" providerId="LiveId" clId="{51334BD9-4252-4209-AAC1-6260A2866A49}" dt="2021-12-18T16:07:19.385" v="4538" actId="478"/>
          <ac:spMkLst>
            <pc:docMk/>
            <pc:sldMk cId="1540189656" sldId="259"/>
            <ac:spMk id="21" creationId="{4DD553DF-CF28-40B2-958D-2161C039DE02}"/>
          </ac:spMkLst>
        </pc:spChg>
        <pc:spChg chg="add del">
          <ac:chgData name="Sam" userId="4925cbe25f3c152a" providerId="LiveId" clId="{51334BD9-4252-4209-AAC1-6260A2866A49}" dt="2021-12-18T16:06:45.391" v="4484" actId="478"/>
          <ac:spMkLst>
            <pc:docMk/>
            <pc:sldMk cId="1540189656" sldId="259"/>
            <ac:spMk id="22" creationId="{90FE28F2-5CCE-4DC5-894D-525ED369492F}"/>
          </ac:spMkLst>
        </pc:spChg>
        <pc:spChg chg="del">
          <ac:chgData name="Sam" userId="4925cbe25f3c152a" providerId="LiveId" clId="{51334BD9-4252-4209-AAC1-6260A2866A49}" dt="2021-12-18T14:49:46.964" v="3353" actId="21"/>
          <ac:spMkLst>
            <pc:docMk/>
            <pc:sldMk cId="1540189656" sldId="259"/>
            <ac:spMk id="23" creationId="{1FA2A014-F63B-44FE-B712-597C439BB010}"/>
          </ac:spMkLst>
        </pc:spChg>
        <pc:spChg chg="del">
          <ac:chgData name="Sam" userId="4925cbe25f3c152a" providerId="LiveId" clId="{51334BD9-4252-4209-AAC1-6260A2866A49}" dt="2021-12-18T12:52:14.865" v="3193" actId="478"/>
          <ac:spMkLst>
            <pc:docMk/>
            <pc:sldMk cId="1540189656" sldId="259"/>
            <ac:spMk id="24" creationId="{AEF0F97B-717B-4F73-BFC4-1C0BBE0A7C72}"/>
          </ac:spMkLst>
        </pc:spChg>
        <pc:spChg chg="add mod">
          <ac:chgData name="Sam" userId="4925cbe25f3c152a" providerId="LiveId" clId="{51334BD9-4252-4209-AAC1-6260A2866A49}" dt="2021-12-18T16:09:10.535" v="4611" actId="1038"/>
          <ac:spMkLst>
            <pc:docMk/>
            <pc:sldMk cId="1540189656" sldId="259"/>
            <ac:spMk id="36" creationId="{DB7E3091-850B-4D90-8360-4F54677DA7E3}"/>
          </ac:spMkLst>
        </pc:spChg>
        <pc:spChg chg="add mod">
          <ac:chgData name="Sam" userId="4925cbe25f3c152a" providerId="LiveId" clId="{51334BD9-4252-4209-AAC1-6260A2866A49}" dt="2021-12-18T15:34:13.813" v="4170" actId="1038"/>
          <ac:spMkLst>
            <pc:docMk/>
            <pc:sldMk cId="1540189656" sldId="259"/>
            <ac:spMk id="37" creationId="{67229B67-9515-4C4D-AF7C-76B3AD381B66}"/>
          </ac:spMkLst>
        </pc:spChg>
        <pc:spChg chg="add mod">
          <ac:chgData name="Sam" userId="4925cbe25f3c152a" providerId="LiveId" clId="{51334BD9-4252-4209-AAC1-6260A2866A49}" dt="2021-12-18T16:08:10.417" v="4602" actId="14100"/>
          <ac:spMkLst>
            <pc:docMk/>
            <pc:sldMk cId="1540189656" sldId="259"/>
            <ac:spMk id="47" creationId="{FC6F4419-1487-4C40-82E3-7F16B61DE787}"/>
          </ac:spMkLst>
        </pc:spChg>
        <pc:spChg chg="add mod">
          <ac:chgData name="Sam" userId="4925cbe25f3c152a" providerId="LiveId" clId="{51334BD9-4252-4209-AAC1-6260A2866A49}" dt="2021-12-18T15:29:49.334" v="4101" actId="207"/>
          <ac:spMkLst>
            <pc:docMk/>
            <pc:sldMk cId="1540189656" sldId="259"/>
            <ac:spMk id="48" creationId="{71CF58D4-73AE-4835-98E3-407A70E11369}"/>
          </ac:spMkLst>
        </pc:spChg>
        <pc:spChg chg="add mod">
          <ac:chgData name="Sam" userId="4925cbe25f3c152a" providerId="LiveId" clId="{51334BD9-4252-4209-AAC1-6260A2866A49}" dt="2021-12-18T15:42:03.092" v="4346" actId="1076"/>
          <ac:spMkLst>
            <pc:docMk/>
            <pc:sldMk cId="1540189656" sldId="259"/>
            <ac:spMk id="54" creationId="{AB5983FC-23DA-4D67-8FED-668A4B7F4C7D}"/>
          </ac:spMkLst>
        </pc:spChg>
        <pc:spChg chg="add mod">
          <ac:chgData name="Sam" userId="4925cbe25f3c152a" providerId="LiveId" clId="{51334BD9-4252-4209-AAC1-6260A2866A49}" dt="2021-12-18T17:52:33.326" v="4908" actId="1036"/>
          <ac:spMkLst>
            <pc:docMk/>
            <pc:sldMk cId="1540189656" sldId="259"/>
            <ac:spMk id="58" creationId="{24B43897-09BF-480E-9728-82FACF43C95F}"/>
          </ac:spMkLst>
        </pc:spChg>
        <pc:graphicFrameChg chg="del">
          <ac:chgData name="Sam" userId="4925cbe25f3c152a" providerId="LiveId" clId="{51334BD9-4252-4209-AAC1-6260A2866A49}" dt="2021-12-18T12:52:37.830" v="3200" actId="478"/>
          <ac:graphicFrameMkLst>
            <pc:docMk/>
            <pc:sldMk cId="1540189656" sldId="259"/>
            <ac:graphicFrameMk id="6" creationId="{7992357C-46D6-4DAC-BF48-6B3091A8E68B}"/>
          </ac:graphicFrameMkLst>
        </pc:graphicFrameChg>
        <pc:graphicFrameChg chg="del">
          <ac:chgData name="Sam" userId="4925cbe25f3c152a" providerId="LiveId" clId="{51334BD9-4252-4209-AAC1-6260A2866A49}" dt="2021-12-18T12:52:30.182" v="3198" actId="478"/>
          <ac:graphicFrameMkLst>
            <pc:docMk/>
            <pc:sldMk cId="1540189656" sldId="259"/>
            <ac:graphicFrameMk id="9" creationId="{4DCB648F-7E5F-458B-9553-0C46151304ED}"/>
          </ac:graphicFrameMkLst>
        </pc:graphicFrameChg>
        <pc:graphicFrameChg chg="del">
          <ac:chgData name="Sam" userId="4925cbe25f3c152a" providerId="LiveId" clId="{51334BD9-4252-4209-AAC1-6260A2866A49}" dt="2021-12-18T12:52:19.119" v="3194" actId="478"/>
          <ac:graphicFrameMkLst>
            <pc:docMk/>
            <pc:sldMk cId="1540189656" sldId="259"/>
            <ac:graphicFrameMk id="14" creationId="{B9881DAC-D88A-4DB5-AF95-3D2059B948DE}"/>
          </ac:graphicFrameMkLst>
        </pc:graphicFrameChg>
        <pc:graphicFrameChg chg="del modGraphic">
          <ac:chgData name="Sam" userId="4925cbe25f3c152a" providerId="LiveId" clId="{51334BD9-4252-4209-AAC1-6260A2866A49}" dt="2021-12-18T14:49:28.619" v="3350" actId="21"/>
          <ac:graphicFrameMkLst>
            <pc:docMk/>
            <pc:sldMk cId="1540189656" sldId="259"/>
            <ac:graphicFrameMk id="18" creationId="{050B940E-12EF-4E1F-8634-C94DB6A80FA7}"/>
          </ac:graphicFrameMkLst>
        </pc:graphicFrameChg>
        <pc:graphicFrameChg chg="del modGraphic">
          <ac:chgData name="Sam" userId="4925cbe25f3c152a" providerId="LiveId" clId="{51334BD9-4252-4209-AAC1-6260A2866A49}" dt="2021-12-18T14:49:41.675" v="3352" actId="21"/>
          <ac:graphicFrameMkLst>
            <pc:docMk/>
            <pc:sldMk cId="1540189656" sldId="259"/>
            <ac:graphicFrameMk id="19" creationId="{AF5DA0E1-C630-4C01-BED5-63AB8B713AFE}"/>
          </ac:graphicFrameMkLst>
        </pc:graphicFrameChg>
        <pc:graphicFrameChg chg="add mod">
          <ac:chgData name="Sam" userId="4925cbe25f3c152a" providerId="LiveId" clId="{51334BD9-4252-4209-AAC1-6260A2866A49}" dt="2021-12-18T17:40:03.239" v="4819" actId="692"/>
          <ac:graphicFrameMkLst>
            <pc:docMk/>
            <pc:sldMk cId="1540189656" sldId="259"/>
            <ac:graphicFrameMk id="25" creationId="{9D9F4BDB-FCD9-431E-A5AF-A27B07829BCA}"/>
          </ac:graphicFrameMkLst>
        </pc:graphicFrameChg>
        <pc:picChg chg="mod">
          <ac:chgData name="Sam" userId="4925cbe25f3c152a" providerId="LiveId" clId="{51334BD9-4252-4209-AAC1-6260A2866A49}" dt="2021-12-21T14:08:45.123" v="14892" actId="1035"/>
          <ac:picMkLst>
            <pc:docMk/>
            <pc:sldMk cId="1540189656" sldId="259"/>
            <ac:picMk id="3" creationId="{A41211F2-75F7-46FE-A058-056F3211716F}"/>
          </ac:picMkLst>
        </pc:picChg>
        <pc:picChg chg="add mod">
          <ac:chgData name="Sam" userId="4925cbe25f3c152a" providerId="LiveId" clId="{51334BD9-4252-4209-AAC1-6260A2866A49}" dt="2021-12-18T16:09:39.158" v="4614" actId="1037"/>
          <ac:picMkLst>
            <pc:docMk/>
            <pc:sldMk cId="1540189656" sldId="259"/>
            <ac:picMk id="8" creationId="{D44B08C5-CAB5-46F5-AA65-8F117AF223A2}"/>
          </ac:picMkLst>
        </pc:picChg>
        <pc:picChg chg="del">
          <ac:chgData name="Sam" userId="4925cbe25f3c152a" providerId="LiveId" clId="{51334BD9-4252-4209-AAC1-6260A2866A49}" dt="2021-12-18T12:52:32.054" v="3199" actId="478"/>
          <ac:picMkLst>
            <pc:docMk/>
            <pc:sldMk cId="1540189656" sldId="259"/>
            <ac:picMk id="10" creationId="{1CA30EA1-7384-416C-ADD9-8E2C4B77C863}"/>
          </ac:picMkLst>
        </pc:picChg>
        <pc:picChg chg="del">
          <ac:chgData name="Sam" userId="4925cbe25f3c152a" providerId="LiveId" clId="{51334BD9-4252-4209-AAC1-6260A2866A49}" dt="2021-12-18T12:52:39.472" v="3201" actId="478"/>
          <ac:picMkLst>
            <pc:docMk/>
            <pc:sldMk cId="1540189656" sldId="259"/>
            <ac:picMk id="11" creationId="{6EDF41E4-8AA2-4A65-B3AC-3C992B29ACD6}"/>
          </ac:picMkLst>
        </pc:picChg>
        <pc:picChg chg="mod">
          <ac:chgData name="Sam" userId="4925cbe25f3c152a" providerId="LiveId" clId="{51334BD9-4252-4209-AAC1-6260A2866A49}" dt="2021-12-18T14:50:02.259" v="3374" actId="1038"/>
          <ac:picMkLst>
            <pc:docMk/>
            <pc:sldMk cId="1540189656" sldId="259"/>
            <ac:picMk id="12" creationId="{3401312D-D678-49B3-A37F-0A7826F01C56}"/>
          </ac:picMkLst>
        </pc:picChg>
        <pc:picChg chg="del">
          <ac:chgData name="Sam" userId="4925cbe25f3c152a" providerId="LiveId" clId="{51334BD9-4252-4209-AAC1-6260A2866A49}" dt="2021-12-18T12:52:21.238" v="3195" actId="478"/>
          <ac:picMkLst>
            <pc:docMk/>
            <pc:sldMk cId="1540189656" sldId="259"/>
            <ac:picMk id="13" creationId="{F4B70FA8-3A27-4EF6-BDAA-2FAA4DD3A205}"/>
          </ac:picMkLst>
        </pc:picChg>
        <pc:cxnChg chg="add mod">
          <ac:chgData name="Sam" userId="4925cbe25f3c152a" providerId="LiveId" clId="{51334BD9-4252-4209-AAC1-6260A2866A49}" dt="2021-12-18T16:06:25.741" v="4472" actId="1037"/>
          <ac:cxnSpMkLst>
            <pc:docMk/>
            <pc:sldMk cId="1540189656" sldId="259"/>
            <ac:cxnSpMk id="27" creationId="{3914AF81-2725-49FF-A0E9-85B673ACFAC2}"/>
          </ac:cxnSpMkLst>
        </pc:cxnChg>
        <pc:cxnChg chg="add mod">
          <ac:chgData name="Sam" userId="4925cbe25f3c152a" providerId="LiveId" clId="{51334BD9-4252-4209-AAC1-6260A2866A49}" dt="2021-12-18T15:29:11.109" v="4061" actId="14100"/>
          <ac:cxnSpMkLst>
            <pc:docMk/>
            <pc:sldMk cId="1540189656" sldId="259"/>
            <ac:cxnSpMk id="33" creationId="{DF409BDC-9936-4EE2-A636-BCD95E449CC1}"/>
          </ac:cxnSpMkLst>
        </pc:cxnChg>
        <pc:cxnChg chg="add mod">
          <ac:chgData name="Sam" userId="4925cbe25f3c152a" providerId="LiveId" clId="{51334BD9-4252-4209-AAC1-6260A2866A49}" dt="2021-12-18T16:09:26.630" v="4613" actId="14100"/>
          <ac:cxnSpMkLst>
            <pc:docMk/>
            <pc:sldMk cId="1540189656" sldId="259"/>
            <ac:cxnSpMk id="39" creationId="{00F3206D-E2E3-40E3-906D-5132C56FBB3D}"/>
          </ac:cxnSpMkLst>
        </pc:cxnChg>
        <pc:cxnChg chg="add mod">
          <ac:chgData name="Sam" userId="4925cbe25f3c152a" providerId="LiveId" clId="{51334BD9-4252-4209-AAC1-6260A2866A49}" dt="2021-12-18T17:54:23.303" v="4918" actId="14100"/>
          <ac:cxnSpMkLst>
            <pc:docMk/>
            <pc:sldMk cId="1540189656" sldId="259"/>
            <ac:cxnSpMk id="59" creationId="{4A025489-426A-4E01-BC0F-F87CD0E8AFD8}"/>
          </ac:cxnSpMkLst>
        </pc:cxnChg>
      </pc:sldChg>
      <pc:sldChg chg="new del">
        <pc:chgData name="Sam" userId="4925cbe25f3c152a" providerId="LiveId" clId="{51334BD9-4252-4209-AAC1-6260A2866A49}" dt="2021-12-18T14:44:43.432" v="3208" actId="680"/>
        <pc:sldMkLst>
          <pc:docMk/>
          <pc:sldMk cId="1657100300" sldId="260"/>
        </pc:sldMkLst>
      </pc:sldChg>
      <pc:sldChg chg="addSp delSp modSp add mod modAnim">
        <pc:chgData name="Sam" userId="4925cbe25f3c152a" providerId="LiveId" clId="{51334BD9-4252-4209-AAC1-6260A2866A49}" dt="2021-12-21T23:43:49.969" v="19855" actId="478"/>
        <pc:sldMkLst>
          <pc:docMk/>
          <pc:sldMk cId="2401075264" sldId="260"/>
        </pc:sldMkLst>
        <pc:spChg chg="add del">
          <ac:chgData name="Sam" userId="4925cbe25f3c152a" providerId="LiveId" clId="{51334BD9-4252-4209-AAC1-6260A2866A49}" dt="2021-12-21T23:43:49.969" v="19855" actId="478"/>
          <ac:spMkLst>
            <pc:docMk/>
            <pc:sldMk cId="2401075264" sldId="260"/>
            <ac:spMk id="2" creationId="{B8F4EA3D-6B7A-461F-88A7-CA51D61D5766}"/>
          </ac:spMkLst>
        </pc:spChg>
        <pc:spChg chg="add del mod">
          <ac:chgData name="Sam" userId="4925cbe25f3c152a" providerId="LiveId" clId="{51334BD9-4252-4209-AAC1-6260A2866A49}" dt="2021-12-18T14:48:04.999" v="3280" actId="20577"/>
          <ac:spMkLst>
            <pc:docMk/>
            <pc:sldMk cId="2401075264" sldId="260"/>
            <ac:spMk id="4" creationId="{F7EA65C4-92A2-4A37-8F39-019992420944}"/>
          </ac:spMkLst>
        </pc:spChg>
        <pc:spChg chg="add del">
          <ac:chgData name="Sam" userId="4925cbe25f3c152a" providerId="LiveId" clId="{51334BD9-4252-4209-AAC1-6260A2866A49}" dt="2021-12-18T14:46:29.740" v="3226" actId="478"/>
          <ac:spMkLst>
            <pc:docMk/>
            <pc:sldMk cId="2401075264" sldId="260"/>
            <ac:spMk id="5" creationId="{E198473D-3B6E-4165-951E-1B7DE2F22AF3}"/>
          </ac:spMkLst>
        </pc:spChg>
        <pc:spChg chg="add del">
          <ac:chgData name="Sam" userId="4925cbe25f3c152a" providerId="LiveId" clId="{51334BD9-4252-4209-AAC1-6260A2866A49}" dt="2021-12-18T14:46:13.289" v="3224" actId="478"/>
          <ac:spMkLst>
            <pc:docMk/>
            <pc:sldMk cId="2401075264" sldId="260"/>
            <ac:spMk id="16" creationId="{88030CD5-8428-467B-A00A-B27B1A65747E}"/>
          </ac:spMkLst>
        </pc:spChg>
        <pc:spChg chg="add del">
          <ac:chgData name="Sam" userId="4925cbe25f3c152a" providerId="LiveId" clId="{51334BD9-4252-4209-AAC1-6260A2866A49}" dt="2021-12-18T14:46:13.289" v="3224" actId="478"/>
          <ac:spMkLst>
            <pc:docMk/>
            <pc:sldMk cId="2401075264" sldId="260"/>
            <ac:spMk id="17" creationId="{DFB5EDC2-F083-4390-BECF-109FCD03169A}"/>
          </ac:spMkLst>
        </pc:spChg>
        <pc:spChg chg="add del">
          <ac:chgData name="Sam" userId="4925cbe25f3c152a" providerId="LiveId" clId="{51334BD9-4252-4209-AAC1-6260A2866A49}" dt="2021-12-18T14:46:13.289" v="3224" actId="478"/>
          <ac:spMkLst>
            <pc:docMk/>
            <pc:sldMk cId="2401075264" sldId="260"/>
            <ac:spMk id="21" creationId="{4DD553DF-CF28-40B2-958D-2161C039DE02}"/>
          </ac:spMkLst>
        </pc:spChg>
        <pc:spChg chg="add del">
          <ac:chgData name="Sam" userId="4925cbe25f3c152a" providerId="LiveId" clId="{51334BD9-4252-4209-AAC1-6260A2866A49}" dt="2021-12-18T14:46:13.289" v="3224" actId="478"/>
          <ac:spMkLst>
            <pc:docMk/>
            <pc:sldMk cId="2401075264" sldId="260"/>
            <ac:spMk id="22" creationId="{90FE28F2-5CCE-4DC5-894D-525ED369492F}"/>
          </ac:spMkLst>
        </pc:spChg>
        <pc:spChg chg="add del">
          <ac:chgData name="Sam" userId="4925cbe25f3c152a" providerId="LiveId" clId="{51334BD9-4252-4209-AAC1-6260A2866A49}" dt="2021-12-18T14:46:06.310" v="3223" actId="478"/>
          <ac:spMkLst>
            <pc:docMk/>
            <pc:sldMk cId="2401075264" sldId="260"/>
            <ac:spMk id="23" creationId="{1FA2A014-F63B-44FE-B712-597C439BB010}"/>
          </ac:spMkLst>
        </pc:spChg>
        <pc:spChg chg="add del">
          <ac:chgData name="Sam" userId="4925cbe25f3c152a" providerId="LiveId" clId="{51334BD9-4252-4209-AAC1-6260A2866A49}" dt="2021-12-18T14:47:05.497" v="3232" actId="21"/>
          <ac:spMkLst>
            <pc:docMk/>
            <pc:sldMk cId="2401075264" sldId="260"/>
            <ac:spMk id="24" creationId="{AEF0F97B-717B-4F73-BFC4-1C0BBE0A7C72}"/>
          </ac:spMkLst>
        </pc:spChg>
        <pc:graphicFrameChg chg="add del">
          <ac:chgData name="Sam" userId="4925cbe25f3c152a" providerId="LiveId" clId="{51334BD9-4252-4209-AAC1-6260A2866A49}" dt="2021-12-18T14:47:13.969" v="3234" actId="21"/>
          <ac:graphicFrameMkLst>
            <pc:docMk/>
            <pc:sldMk cId="2401075264" sldId="260"/>
            <ac:graphicFrameMk id="6" creationId="{7992357C-46D6-4DAC-BF48-6B3091A8E68B}"/>
          </ac:graphicFrameMkLst>
        </pc:graphicFrameChg>
        <pc:graphicFrameChg chg="add del">
          <ac:chgData name="Sam" userId="4925cbe25f3c152a" providerId="LiveId" clId="{51334BD9-4252-4209-AAC1-6260A2866A49}" dt="2021-12-18T14:46:36.705" v="3227" actId="21"/>
          <ac:graphicFrameMkLst>
            <pc:docMk/>
            <pc:sldMk cId="2401075264" sldId="260"/>
            <ac:graphicFrameMk id="9" creationId="{4DCB648F-7E5F-458B-9553-0C46151304ED}"/>
          </ac:graphicFrameMkLst>
        </pc:graphicFrameChg>
        <pc:graphicFrameChg chg="add del">
          <ac:chgData name="Sam" userId="4925cbe25f3c152a" providerId="LiveId" clId="{51334BD9-4252-4209-AAC1-6260A2866A49}" dt="2021-12-18T14:46:50.415" v="3228" actId="21"/>
          <ac:graphicFrameMkLst>
            <pc:docMk/>
            <pc:sldMk cId="2401075264" sldId="260"/>
            <ac:graphicFrameMk id="14" creationId="{B9881DAC-D88A-4DB5-AF95-3D2059B948DE}"/>
          </ac:graphicFrameMkLst>
        </pc:graphicFrameChg>
        <pc:graphicFrameChg chg="add del modGraphic">
          <ac:chgData name="Sam" userId="4925cbe25f3c152a" providerId="LiveId" clId="{51334BD9-4252-4209-AAC1-6260A2866A49}" dt="2021-12-18T14:46:19.722" v="3225" actId="21"/>
          <ac:graphicFrameMkLst>
            <pc:docMk/>
            <pc:sldMk cId="2401075264" sldId="260"/>
            <ac:graphicFrameMk id="18" creationId="{050B940E-12EF-4E1F-8634-C94DB6A80FA7}"/>
          </ac:graphicFrameMkLst>
        </pc:graphicFrameChg>
        <pc:graphicFrameChg chg="add del modGraphic">
          <ac:chgData name="Sam" userId="4925cbe25f3c152a" providerId="LiveId" clId="{51334BD9-4252-4209-AAC1-6260A2866A49}" dt="2021-12-18T14:47:01.010" v="3231" actId="21"/>
          <ac:graphicFrameMkLst>
            <pc:docMk/>
            <pc:sldMk cId="2401075264" sldId="260"/>
            <ac:graphicFrameMk id="19" creationId="{AF5DA0E1-C630-4C01-BED5-63AB8B713AFE}"/>
          </ac:graphicFrameMkLst>
        </pc:graphicFrameChg>
        <pc:picChg chg="mod">
          <ac:chgData name="Sam" userId="4925cbe25f3c152a" providerId="LiveId" clId="{51334BD9-4252-4209-AAC1-6260A2866A49}" dt="2021-12-21T14:08:41.315" v="14890" actId="1035"/>
          <ac:picMkLst>
            <pc:docMk/>
            <pc:sldMk cId="2401075264" sldId="260"/>
            <ac:picMk id="3" creationId="{A41211F2-75F7-46FE-A058-056F3211716F}"/>
          </ac:picMkLst>
        </pc:picChg>
        <pc:picChg chg="add del">
          <ac:chgData name="Sam" userId="4925cbe25f3c152a" providerId="LiveId" clId="{51334BD9-4252-4209-AAC1-6260A2866A49}" dt="2021-12-18T14:47:10.090" v="3233" actId="21"/>
          <ac:picMkLst>
            <pc:docMk/>
            <pc:sldMk cId="2401075264" sldId="260"/>
            <ac:picMk id="10" creationId="{1CA30EA1-7384-416C-ADD9-8E2C4B77C863}"/>
          </ac:picMkLst>
        </pc:picChg>
        <pc:picChg chg="add del">
          <ac:chgData name="Sam" userId="4925cbe25f3c152a" providerId="LiveId" clId="{51334BD9-4252-4209-AAC1-6260A2866A49}" dt="2021-12-18T14:47:17.985" v="3235" actId="21"/>
          <ac:picMkLst>
            <pc:docMk/>
            <pc:sldMk cId="2401075264" sldId="260"/>
            <ac:picMk id="11" creationId="{6EDF41E4-8AA2-4A65-B3AC-3C992B29ACD6}"/>
          </ac:picMkLst>
        </pc:picChg>
        <pc:picChg chg="add del mod">
          <ac:chgData name="Sam" userId="4925cbe25f3c152a" providerId="LiveId" clId="{51334BD9-4252-4209-AAC1-6260A2866A49}" dt="2021-12-19T09:38:03.783" v="5501" actId="1076"/>
          <ac:picMkLst>
            <pc:docMk/>
            <pc:sldMk cId="2401075264" sldId="260"/>
            <ac:picMk id="12" creationId="{3401312D-D678-49B3-A37F-0A7826F01C56}"/>
          </ac:picMkLst>
        </pc:picChg>
        <pc:picChg chg="add del">
          <ac:chgData name="Sam" userId="4925cbe25f3c152a" providerId="LiveId" clId="{51334BD9-4252-4209-AAC1-6260A2866A49}" dt="2021-12-18T14:46:53.290" v="3229" actId="21"/>
          <ac:picMkLst>
            <pc:docMk/>
            <pc:sldMk cId="2401075264" sldId="260"/>
            <ac:picMk id="13" creationId="{F4B70FA8-3A27-4EF6-BDAA-2FAA4DD3A205}"/>
          </ac:picMkLst>
        </pc:picChg>
      </pc:sldChg>
      <pc:sldChg chg="addSp delSp modSp add mod">
        <pc:chgData name="Sam" userId="4925cbe25f3c152a" providerId="LiveId" clId="{51334BD9-4252-4209-AAC1-6260A2866A49}" dt="2021-12-21T23:49:54.006" v="19913" actId="1076"/>
        <pc:sldMkLst>
          <pc:docMk/>
          <pc:sldMk cId="2600458377" sldId="261"/>
        </pc:sldMkLst>
        <pc:spChg chg="add mod">
          <ac:chgData name="Sam" userId="4925cbe25f3c152a" providerId="LiveId" clId="{51334BD9-4252-4209-AAC1-6260A2866A49}" dt="2021-12-21T12:15:06.556" v="13348" actId="1037"/>
          <ac:spMkLst>
            <pc:docMk/>
            <pc:sldMk cId="2600458377" sldId="261"/>
            <ac:spMk id="2" creationId="{F40C27B6-A502-4224-9BF7-4205474AE98C}"/>
          </ac:spMkLst>
        </pc:spChg>
        <pc:spChg chg="add del mod">
          <ac:chgData name="Sam" userId="4925cbe25f3c152a" providerId="LiveId" clId="{51334BD9-4252-4209-AAC1-6260A2866A49}" dt="2021-12-21T12:16:06.501" v="13386"/>
          <ac:spMkLst>
            <pc:docMk/>
            <pc:sldMk cId="2600458377" sldId="261"/>
            <ac:spMk id="4" creationId="{ACA4DD33-44B1-46B8-A4A9-C4D81F9F7403}"/>
          </ac:spMkLst>
        </pc:spChg>
        <pc:spChg chg="del mod">
          <ac:chgData name="Sam" userId="4925cbe25f3c152a" providerId="LiveId" clId="{51334BD9-4252-4209-AAC1-6260A2866A49}" dt="2021-12-18T17:35:54.203" v="4787" actId="478"/>
          <ac:spMkLst>
            <pc:docMk/>
            <pc:sldMk cId="2600458377" sldId="261"/>
            <ac:spMk id="4" creationId="{F7EA65C4-92A2-4A37-8F39-019992420944}"/>
          </ac:spMkLst>
        </pc:spChg>
        <pc:spChg chg="add mod">
          <ac:chgData name="Sam" userId="4925cbe25f3c152a" providerId="LiveId" clId="{51334BD9-4252-4209-AAC1-6260A2866A49}" dt="2021-12-21T12:17:26.794" v="13487" actId="1076"/>
          <ac:spMkLst>
            <pc:docMk/>
            <pc:sldMk cId="2600458377" sldId="261"/>
            <ac:spMk id="8" creationId="{595D68EF-509F-4D19-8881-2E11DC397705}"/>
          </ac:spMkLst>
        </pc:spChg>
        <pc:spChg chg="add del mod">
          <ac:chgData name="Sam" userId="4925cbe25f3c152a" providerId="LiveId" clId="{51334BD9-4252-4209-AAC1-6260A2866A49}" dt="2021-12-18T20:12:58.803" v="5244" actId="767"/>
          <ac:spMkLst>
            <pc:docMk/>
            <pc:sldMk cId="2600458377" sldId="261"/>
            <ac:spMk id="8" creationId="{9531BED6-E19C-4292-B100-E3521CFA64B8}"/>
          </ac:spMkLst>
        </pc:spChg>
        <pc:spChg chg="add mod">
          <ac:chgData name="Sam" userId="4925cbe25f3c152a" providerId="LiveId" clId="{51334BD9-4252-4209-AAC1-6260A2866A49}" dt="2021-12-21T12:14:14.543" v="13313" actId="1076"/>
          <ac:spMkLst>
            <pc:docMk/>
            <pc:sldMk cId="2600458377" sldId="261"/>
            <ac:spMk id="9" creationId="{491DB8E5-FC54-4A98-A33D-586FF46E384C}"/>
          </ac:spMkLst>
        </pc:spChg>
        <pc:spChg chg="add mod">
          <ac:chgData name="Sam" userId="4925cbe25f3c152a" providerId="LiveId" clId="{51334BD9-4252-4209-AAC1-6260A2866A49}" dt="2021-12-18T20:10:15.579" v="5226" actId="1036"/>
          <ac:spMkLst>
            <pc:docMk/>
            <pc:sldMk cId="2600458377" sldId="261"/>
            <ac:spMk id="16" creationId="{45A6B0B5-1DA5-49ED-BE35-2868947D4AAB}"/>
          </ac:spMkLst>
        </pc:spChg>
        <pc:spChg chg="add del mod">
          <ac:chgData name="Sam" userId="4925cbe25f3c152a" providerId="LiveId" clId="{51334BD9-4252-4209-AAC1-6260A2866A49}" dt="2021-12-19T19:44:38.508" v="8930" actId="1038"/>
          <ac:spMkLst>
            <pc:docMk/>
            <pc:sldMk cId="2600458377" sldId="261"/>
            <ac:spMk id="18" creationId="{1367EB6F-8EE3-4665-80F4-5C93F03E8ADD}"/>
          </ac:spMkLst>
        </pc:spChg>
        <pc:spChg chg="add mod">
          <ac:chgData name="Sam" userId="4925cbe25f3c152a" providerId="LiveId" clId="{51334BD9-4252-4209-AAC1-6260A2866A49}" dt="2021-12-21T12:15:25.151" v="13372" actId="1038"/>
          <ac:spMkLst>
            <pc:docMk/>
            <pc:sldMk cId="2600458377" sldId="261"/>
            <ac:spMk id="19" creationId="{EF2A8A20-50F6-4C60-B8EA-3255E5267ABD}"/>
          </ac:spMkLst>
        </pc:spChg>
        <pc:spChg chg="del">
          <ac:chgData name="Sam" userId="4925cbe25f3c152a" providerId="LiveId" clId="{51334BD9-4252-4209-AAC1-6260A2866A49}" dt="2021-12-18T15:44:34.622" v="4356" actId="478"/>
          <ac:spMkLst>
            <pc:docMk/>
            <pc:sldMk cId="2600458377" sldId="261"/>
            <ac:spMk id="20" creationId="{C4DACC2D-1B2B-44CF-913E-26F4BC413D2B}"/>
          </ac:spMkLst>
        </pc:spChg>
        <pc:spChg chg="del">
          <ac:chgData name="Sam" userId="4925cbe25f3c152a" providerId="LiveId" clId="{51334BD9-4252-4209-AAC1-6260A2866A49}" dt="2021-12-18T16:03:51.085" v="4447" actId="478"/>
          <ac:spMkLst>
            <pc:docMk/>
            <pc:sldMk cId="2600458377" sldId="261"/>
            <ac:spMk id="21" creationId="{4DD553DF-CF28-40B2-958D-2161C039DE02}"/>
          </ac:spMkLst>
        </pc:spChg>
        <pc:spChg chg="add del mod">
          <ac:chgData name="Sam" userId="4925cbe25f3c152a" providerId="LiveId" clId="{51334BD9-4252-4209-AAC1-6260A2866A49}" dt="2021-12-21T12:14:40.367" v="13316" actId="478"/>
          <ac:spMkLst>
            <pc:docMk/>
            <pc:sldMk cId="2600458377" sldId="261"/>
            <ac:spMk id="22" creationId="{8E9D7120-B46D-429A-955C-EEE2DDECE716}"/>
          </ac:spMkLst>
        </pc:spChg>
        <pc:spChg chg="del">
          <ac:chgData name="Sam" userId="4925cbe25f3c152a" providerId="LiveId" clId="{51334BD9-4252-4209-AAC1-6260A2866A49}" dt="2021-12-18T16:03:47.091" v="4446" actId="478"/>
          <ac:spMkLst>
            <pc:docMk/>
            <pc:sldMk cId="2600458377" sldId="261"/>
            <ac:spMk id="22" creationId="{90FE28F2-5CCE-4DC5-894D-525ED369492F}"/>
          </ac:spMkLst>
        </pc:spChg>
        <pc:spChg chg="add del mod">
          <ac:chgData name="Sam" userId="4925cbe25f3c152a" providerId="LiveId" clId="{51334BD9-4252-4209-AAC1-6260A2866A49}" dt="2021-12-21T12:14:36.708" v="13315" actId="478"/>
          <ac:spMkLst>
            <pc:docMk/>
            <pc:sldMk cId="2600458377" sldId="261"/>
            <ac:spMk id="23" creationId="{7D695FD4-976F-4BC5-ABAB-CD3FCF137EAF}"/>
          </ac:spMkLst>
        </pc:spChg>
        <pc:spChg chg="add mod">
          <ac:chgData name="Sam" userId="4925cbe25f3c152a" providerId="LiveId" clId="{51334BD9-4252-4209-AAC1-6260A2866A49}" dt="2021-12-21T12:14:28.691" v="13314" actId="1076"/>
          <ac:spMkLst>
            <pc:docMk/>
            <pc:sldMk cId="2600458377" sldId="261"/>
            <ac:spMk id="24" creationId="{14FB0AA8-D216-439A-A650-5CF6F9D34436}"/>
          </ac:spMkLst>
        </pc:spChg>
        <pc:spChg chg="add mod">
          <ac:chgData name="Sam" userId="4925cbe25f3c152a" providerId="LiveId" clId="{51334BD9-4252-4209-AAC1-6260A2866A49}" dt="2021-12-21T12:18:31.671" v="13633" actId="20577"/>
          <ac:spMkLst>
            <pc:docMk/>
            <pc:sldMk cId="2600458377" sldId="261"/>
            <ac:spMk id="25" creationId="{5FFA0F99-1A68-46E3-921D-F0199B4739F1}"/>
          </ac:spMkLst>
        </pc:spChg>
        <pc:spChg chg="add mod">
          <ac:chgData name="Sam" userId="4925cbe25f3c152a" providerId="LiveId" clId="{51334BD9-4252-4209-AAC1-6260A2866A49}" dt="2021-12-21T23:49:54.006" v="19913" actId="1076"/>
          <ac:spMkLst>
            <pc:docMk/>
            <pc:sldMk cId="2600458377" sldId="261"/>
            <ac:spMk id="26" creationId="{DD9CE006-1821-4442-8FA1-03932F9C0A2A}"/>
          </ac:spMkLst>
        </pc:spChg>
        <pc:spChg chg="del">
          <ac:chgData name="Sam" userId="4925cbe25f3c152a" providerId="LiveId" clId="{51334BD9-4252-4209-AAC1-6260A2866A49}" dt="2021-12-18T15:44:30.150" v="4354" actId="478"/>
          <ac:spMkLst>
            <pc:docMk/>
            <pc:sldMk cId="2600458377" sldId="261"/>
            <ac:spMk id="36" creationId="{DB7E3091-850B-4D90-8360-4F54677DA7E3}"/>
          </ac:spMkLst>
        </pc:spChg>
        <pc:spChg chg="del">
          <ac:chgData name="Sam" userId="4925cbe25f3c152a" providerId="LiveId" clId="{51334BD9-4252-4209-AAC1-6260A2866A49}" dt="2021-12-18T15:44:37.852" v="4358" actId="478"/>
          <ac:spMkLst>
            <pc:docMk/>
            <pc:sldMk cId="2600458377" sldId="261"/>
            <ac:spMk id="37" creationId="{67229B67-9515-4C4D-AF7C-76B3AD381B66}"/>
          </ac:spMkLst>
        </pc:spChg>
        <pc:spChg chg="del">
          <ac:chgData name="Sam" userId="4925cbe25f3c152a" providerId="LiveId" clId="{51334BD9-4252-4209-AAC1-6260A2866A49}" dt="2021-12-18T15:44:22.953" v="4351" actId="478"/>
          <ac:spMkLst>
            <pc:docMk/>
            <pc:sldMk cId="2600458377" sldId="261"/>
            <ac:spMk id="47" creationId="{FC6F4419-1487-4C40-82E3-7F16B61DE787}"/>
          </ac:spMkLst>
        </pc:spChg>
        <pc:spChg chg="del">
          <ac:chgData name="Sam" userId="4925cbe25f3c152a" providerId="LiveId" clId="{51334BD9-4252-4209-AAC1-6260A2866A49}" dt="2021-12-18T15:44:39.611" v="4359" actId="478"/>
          <ac:spMkLst>
            <pc:docMk/>
            <pc:sldMk cId="2600458377" sldId="261"/>
            <ac:spMk id="48" creationId="{71CF58D4-73AE-4835-98E3-407A70E11369}"/>
          </ac:spMkLst>
        </pc:spChg>
        <pc:spChg chg="del">
          <ac:chgData name="Sam" userId="4925cbe25f3c152a" providerId="LiveId" clId="{51334BD9-4252-4209-AAC1-6260A2866A49}" dt="2021-12-18T15:44:32.901" v="4355" actId="478"/>
          <ac:spMkLst>
            <pc:docMk/>
            <pc:sldMk cId="2600458377" sldId="261"/>
            <ac:spMk id="54" creationId="{AB5983FC-23DA-4D67-8FED-668A4B7F4C7D}"/>
          </ac:spMkLst>
        </pc:spChg>
        <pc:graphicFrameChg chg="del">
          <ac:chgData name="Sam" userId="4925cbe25f3c152a" providerId="LiveId" clId="{51334BD9-4252-4209-AAC1-6260A2866A49}" dt="2021-12-18T15:44:21.091" v="4350" actId="478"/>
          <ac:graphicFrameMkLst>
            <pc:docMk/>
            <pc:sldMk cId="2600458377" sldId="261"/>
            <ac:graphicFrameMk id="25" creationId="{9D9F4BDB-FCD9-431E-A5AF-A27B07829BCA}"/>
          </ac:graphicFrameMkLst>
        </pc:graphicFrameChg>
        <pc:graphicFrameChg chg="add mod">
          <ac:chgData name="Sam" userId="4925cbe25f3c152a" providerId="LiveId" clId="{51334BD9-4252-4209-AAC1-6260A2866A49}" dt="2021-12-21T12:15:01.356" v="13340" actId="1037"/>
          <ac:graphicFrameMkLst>
            <pc:docMk/>
            <pc:sldMk cId="2600458377" sldId="261"/>
            <ac:graphicFrameMk id="31" creationId="{98C9DF16-6EF7-4A1E-999C-8C9252EDBCA3}"/>
          </ac:graphicFrameMkLst>
        </pc:graphicFrameChg>
        <pc:graphicFrameChg chg="add mod">
          <ac:chgData name="Sam" userId="4925cbe25f3c152a" providerId="LiveId" clId="{51334BD9-4252-4209-AAC1-6260A2866A49}" dt="2021-12-18T17:55:06.617" v="4936" actId="1036"/>
          <ac:graphicFrameMkLst>
            <pc:docMk/>
            <pc:sldMk cId="2600458377" sldId="261"/>
            <ac:graphicFrameMk id="32" creationId="{B41E83F8-52FF-43A5-BD2A-EA8C740E330E}"/>
          </ac:graphicFrameMkLst>
        </pc:graphicFrameChg>
        <pc:graphicFrameChg chg="add mod">
          <ac:chgData name="Sam" userId="4925cbe25f3c152a" providerId="LiveId" clId="{51334BD9-4252-4209-AAC1-6260A2866A49}" dt="2021-12-21T12:15:19.086" v="13364" actId="1038"/>
          <ac:graphicFrameMkLst>
            <pc:docMk/>
            <pc:sldMk cId="2600458377" sldId="261"/>
            <ac:graphicFrameMk id="34" creationId="{92C66242-215B-4B96-9686-E75E67840EEA}"/>
          </ac:graphicFrameMkLst>
        </pc:graphicFrameChg>
        <pc:picChg chg="mod">
          <ac:chgData name="Sam" userId="4925cbe25f3c152a" providerId="LiveId" clId="{51334BD9-4252-4209-AAC1-6260A2866A49}" dt="2021-12-21T14:08:53.950" v="14896" actId="1035"/>
          <ac:picMkLst>
            <pc:docMk/>
            <pc:sldMk cId="2600458377" sldId="261"/>
            <ac:picMk id="3" creationId="{A41211F2-75F7-46FE-A058-056F3211716F}"/>
          </ac:picMkLst>
        </pc:picChg>
        <pc:picChg chg="add mod">
          <ac:chgData name="Sam" userId="4925cbe25f3c152a" providerId="LiveId" clId="{51334BD9-4252-4209-AAC1-6260A2866A49}" dt="2021-12-21T12:14:47.446" v="13324" actId="1037"/>
          <ac:picMkLst>
            <pc:docMk/>
            <pc:sldMk cId="2600458377" sldId="261"/>
            <ac:picMk id="5" creationId="{37D18F36-BBA2-4249-B98A-38F40C3B1427}"/>
          </ac:picMkLst>
        </pc:picChg>
        <pc:picChg chg="add mod">
          <ac:chgData name="Sam" userId="4925cbe25f3c152a" providerId="LiveId" clId="{51334BD9-4252-4209-AAC1-6260A2866A49}" dt="2021-12-19T19:43:08.259" v="8858" actId="1076"/>
          <ac:picMkLst>
            <pc:docMk/>
            <pc:sldMk cId="2600458377" sldId="261"/>
            <ac:picMk id="7" creationId="{FC5AFE91-0364-401E-B85F-17EF5ABF525F}"/>
          </ac:picMkLst>
        </pc:picChg>
        <pc:picChg chg="del">
          <ac:chgData name="Sam" userId="4925cbe25f3c152a" providerId="LiveId" clId="{51334BD9-4252-4209-AAC1-6260A2866A49}" dt="2021-12-18T15:44:36.107" v="4357" actId="478"/>
          <ac:picMkLst>
            <pc:docMk/>
            <pc:sldMk cId="2600458377" sldId="261"/>
            <ac:picMk id="8" creationId="{D44B08C5-CAB5-46F5-AA65-8F117AF223A2}"/>
          </ac:picMkLst>
        </pc:picChg>
        <pc:picChg chg="add mod">
          <ac:chgData name="Sam" userId="4925cbe25f3c152a" providerId="LiveId" clId="{51334BD9-4252-4209-AAC1-6260A2866A49}" dt="2021-12-21T12:15:13.696" v="13356" actId="1038"/>
          <ac:picMkLst>
            <pc:docMk/>
            <pc:sldMk cId="2600458377" sldId="261"/>
            <ac:picMk id="10" creationId="{FAF99669-3D59-4535-83BB-B1CA2ABC9D4D}"/>
          </ac:picMkLst>
        </pc:picChg>
        <pc:picChg chg="add mod">
          <ac:chgData name="Sam" userId="4925cbe25f3c152a" providerId="LiveId" clId="{51334BD9-4252-4209-AAC1-6260A2866A49}" dt="2021-12-21T12:14:52.151" v="13332" actId="1037"/>
          <ac:picMkLst>
            <pc:docMk/>
            <pc:sldMk cId="2600458377" sldId="261"/>
            <ac:picMk id="13" creationId="{553E0D8D-6991-4A74-B312-E9620A6249CF}"/>
          </ac:picMkLst>
        </pc:picChg>
        <pc:picChg chg="add mod modCrop">
          <ac:chgData name="Sam" userId="4925cbe25f3c152a" providerId="LiveId" clId="{51334BD9-4252-4209-AAC1-6260A2866A49}" dt="2021-12-18T17:55:01.550" v="4934" actId="1036"/>
          <ac:picMkLst>
            <pc:docMk/>
            <pc:sldMk cId="2600458377" sldId="261"/>
            <ac:picMk id="15" creationId="{DC71B81B-20D3-40C2-841D-235B63050D1E}"/>
          </ac:picMkLst>
        </pc:picChg>
        <pc:picChg chg="add mod">
          <ac:chgData name="Sam" userId="4925cbe25f3c152a" providerId="LiveId" clId="{51334BD9-4252-4209-AAC1-6260A2866A49}" dt="2021-12-21T12:15:29.776" v="13380" actId="1038"/>
          <ac:picMkLst>
            <pc:docMk/>
            <pc:sldMk cId="2600458377" sldId="261"/>
            <ac:picMk id="17" creationId="{A884A880-9C1D-4DD3-9A67-0FDEA46B0CCF}"/>
          </ac:picMkLst>
        </pc:picChg>
        <pc:cxnChg chg="add mod">
          <ac:chgData name="Sam" userId="4925cbe25f3c152a" providerId="LiveId" clId="{51334BD9-4252-4209-AAC1-6260A2866A49}" dt="2021-12-21T12:14:14.543" v="13313" actId="1076"/>
          <ac:cxnSpMkLst>
            <pc:docMk/>
            <pc:sldMk cId="2600458377" sldId="261"/>
            <ac:cxnSpMk id="6" creationId="{269F13DA-CEC8-4CEA-9460-48A779DF31FF}"/>
          </ac:cxnSpMkLst>
        </pc:cxnChg>
        <pc:cxnChg chg="add mod">
          <ac:chgData name="Sam" userId="4925cbe25f3c152a" providerId="LiveId" clId="{51334BD9-4252-4209-AAC1-6260A2866A49}" dt="2021-12-21T12:19:15.925" v="13641" actId="692"/>
          <ac:cxnSpMkLst>
            <pc:docMk/>
            <pc:sldMk cId="2600458377" sldId="261"/>
            <ac:cxnSpMk id="14" creationId="{D9C61BE2-FF5A-45F9-8270-FF60079DF516}"/>
          </ac:cxnSpMkLst>
        </pc:cxnChg>
        <pc:cxnChg chg="add mod">
          <ac:chgData name="Sam" userId="4925cbe25f3c152a" providerId="LiveId" clId="{51334BD9-4252-4209-AAC1-6260A2866A49}" dt="2021-12-21T12:14:28.691" v="13314" actId="1076"/>
          <ac:cxnSpMkLst>
            <pc:docMk/>
            <pc:sldMk cId="2600458377" sldId="261"/>
            <ac:cxnSpMk id="20" creationId="{E3533AD1-2BCD-4CEF-BDB4-C493B9811F01}"/>
          </ac:cxnSpMkLst>
        </pc:cxnChg>
        <pc:cxnChg chg="del">
          <ac:chgData name="Sam" userId="4925cbe25f3c152a" providerId="LiveId" clId="{51334BD9-4252-4209-AAC1-6260A2866A49}" dt="2021-12-18T15:44:24.485" v="4352" actId="478"/>
          <ac:cxnSpMkLst>
            <pc:docMk/>
            <pc:sldMk cId="2600458377" sldId="261"/>
            <ac:cxnSpMk id="27" creationId="{3914AF81-2725-49FF-A0E9-85B673ACFAC2}"/>
          </ac:cxnSpMkLst>
        </pc:cxnChg>
        <pc:cxnChg chg="add mod">
          <ac:chgData name="Sam" userId="4925cbe25f3c152a" providerId="LiveId" clId="{51334BD9-4252-4209-AAC1-6260A2866A49}" dt="2021-12-21T12:19:45.964" v="13646" actId="14100"/>
          <ac:cxnSpMkLst>
            <pc:docMk/>
            <pc:sldMk cId="2600458377" sldId="261"/>
            <ac:cxnSpMk id="28" creationId="{54E1B682-F8D1-4BD5-9117-F3C7E3A8C133}"/>
          </ac:cxnSpMkLst>
        </pc:cxnChg>
        <pc:cxnChg chg="del">
          <ac:chgData name="Sam" userId="4925cbe25f3c152a" providerId="LiveId" clId="{51334BD9-4252-4209-AAC1-6260A2866A49}" dt="2021-12-18T15:44:41.106" v="4360" actId="478"/>
          <ac:cxnSpMkLst>
            <pc:docMk/>
            <pc:sldMk cId="2600458377" sldId="261"/>
            <ac:cxnSpMk id="33" creationId="{DF409BDC-9936-4EE2-A636-BCD95E449CC1}"/>
          </ac:cxnSpMkLst>
        </pc:cxnChg>
        <pc:cxnChg chg="del">
          <ac:chgData name="Sam" userId="4925cbe25f3c152a" providerId="LiveId" clId="{51334BD9-4252-4209-AAC1-6260A2866A49}" dt="2021-12-18T15:44:27.950" v="4353" actId="478"/>
          <ac:cxnSpMkLst>
            <pc:docMk/>
            <pc:sldMk cId="2600458377" sldId="261"/>
            <ac:cxnSpMk id="39" creationId="{00F3206D-E2E3-40E3-906D-5132C56FBB3D}"/>
          </ac:cxnSpMkLst>
        </pc:cxnChg>
      </pc:sldChg>
      <pc:sldChg chg="new del">
        <pc:chgData name="Sam" userId="4925cbe25f3c152a" providerId="LiveId" clId="{51334BD9-4252-4209-AAC1-6260A2866A49}" dt="2021-12-18T15:44:01.577" v="4348" actId="680"/>
        <pc:sldMkLst>
          <pc:docMk/>
          <pc:sldMk cId="3669633214" sldId="261"/>
        </pc:sldMkLst>
      </pc:sldChg>
      <pc:sldChg chg="addSp delSp modSp add mod">
        <pc:chgData name="Sam" userId="4925cbe25f3c152a" providerId="LiveId" clId="{51334BD9-4252-4209-AAC1-6260A2866A49}" dt="2021-12-21T23:50:03.341" v="19914" actId="1076"/>
        <pc:sldMkLst>
          <pc:docMk/>
          <pc:sldMk cId="3234480271" sldId="262"/>
        </pc:sldMkLst>
        <pc:spChg chg="mod">
          <ac:chgData name="Sam" userId="4925cbe25f3c152a" providerId="LiveId" clId="{51334BD9-4252-4209-AAC1-6260A2866A49}" dt="2021-12-21T21:30:44.049" v="14997" actId="20577"/>
          <ac:spMkLst>
            <pc:docMk/>
            <pc:sldMk cId="3234480271" sldId="262"/>
            <ac:spMk id="4" creationId="{F7EA65C4-92A2-4A37-8F39-019992420944}"/>
          </ac:spMkLst>
        </pc:spChg>
        <pc:spChg chg="add mod">
          <ac:chgData name="Sam" userId="4925cbe25f3c152a" providerId="LiveId" clId="{51334BD9-4252-4209-AAC1-6260A2866A49}" dt="2021-12-21T21:41:46.174" v="16481" actId="20577"/>
          <ac:spMkLst>
            <pc:docMk/>
            <pc:sldMk cId="3234480271" sldId="262"/>
            <ac:spMk id="9" creationId="{C269AB52-CBF9-42CB-91B8-864806050482}"/>
          </ac:spMkLst>
        </pc:spChg>
        <pc:spChg chg="add mod">
          <ac:chgData name="Sam" userId="4925cbe25f3c152a" providerId="LiveId" clId="{51334BD9-4252-4209-AAC1-6260A2866A49}" dt="2021-12-21T23:50:03.341" v="19914" actId="1076"/>
          <ac:spMkLst>
            <pc:docMk/>
            <pc:sldMk cId="3234480271" sldId="262"/>
            <ac:spMk id="13" creationId="{43C14D7D-6623-4802-B8CD-6DE8F2709EF3}"/>
          </ac:spMkLst>
        </pc:spChg>
        <pc:spChg chg="add del mod">
          <ac:chgData name="Sam" userId="4925cbe25f3c152a" providerId="LiveId" clId="{51334BD9-4252-4209-AAC1-6260A2866A49}" dt="2021-12-21T21:40:31.653" v="16459"/>
          <ac:spMkLst>
            <pc:docMk/>
            <pc:sldMk cId="3234480271" sldId="262"/>
            <ac:spMk id="13" creationId="{B4C2225B-DA6C-49EC-A55F-E97C24C3008F}"/>
          </ac:spMkLst>
        </pc:spChg>
        <pc:spChg chg="add del mod">
          <ac:chgData name="Sam" userId="4925cbe25f3c152a" providerId="LiveId" clId="{51334BD9-4252-4209-AAC1-6260A2866A49}" dt="2021-12-21T21:40:31.653" v="16459"/>
          <ac:spMkLst>
            <pc:docMk/>
            <pc:sldMk cId="3234480271" sldId="262"/>
            <ac:spMk id="14" creationId="{86E40CAB-9C91-4F6A-A80E-A468A6E92C19}"/>
          </ac:spMkLst>
        </pc:spChg>
        <pc:spChg chg="add mod">
          <ac:chgData name="Sam" userId="4925cbe25f3c152a" providerId="LiveId" clId="{51334BD9-4252-4209-AAC1-6260A2866A49}" dt="2021-12-21T21:41:10.024" v="16478" actId="1036"/>
          <ac:spMkLst>
            <pc:docMk/>
            <pc:sldMk cId="3234480271" sldId="262"/>
            <ac:spMk id="16" creationId="{BAF82918-D432-4F62-B8D3-E320C8156F0A}"/>
          </ac:spMkLst>
        </pc:spChg>
        <pc:spChg chg="add mod">
          <ac:chgData name="Sam" userId="4925cbe25f3c152a" providerId="LiveId" clId="{51334BD9-4252-4209-AAC1-6260A2866A49}" dt="2021-12-21T21:41:10.024" v="16478" actId="1036"/>
          <ac:spMkLst>
            <pc:docMk/>
            <pc:sldMk cId="3234480271" sldId="262"/>
            <ac:spMk id="17" creationId="{E42A82D9-E643-486B-A43E-EC4B60D1104A}"/>
          </ac:spMkLst>
        </pc:spChg>
        <pc:spChg chg="add mod">
          <ac:chgData name="Sam" userId="4925cbe25f3c152a" providerId="LiveId" clId="{51334BD9-4252-4209-AAC1-6260A2866A49}" dt="2021-12-21T21:44:30.779" v="16531" actId="1038"/>
          <ac:spMkLst>
            <pc:docMk/>
            <pc:sldMk cId="3234480271" sldId="262"/>
            <ac:spMk id="20" creationId="{3422E754-CCDC-4B40-8BEB-046FABDF68BA}"/>
          </ac:spMkLst>
        </pc:spChg>
        <pc:spChg chg="del">
          <ac:chgData name="Sam" userId="4925cbe25f3c152a" providerId="LiveId" clId="{51334BD9-4252-4209-AAC1-6260A2866A49}" dt="2021-12-18T18:00:54.954" v="5105" actId="478"/>
          <ac:spMkLst>
            <pc:docMk/>
            <pc:sldMk cId="3234480271" sldId="262"/>
            <ac:spMk id="20" creationId="{C4DACC2D-1B2B-44CF-913E-26F4BC413D2B}"/>
          </ac:spMkLst>
        </pc:spChg>
        <pc:spChg chg="del mod">
          <ac:chgData name="Sam" userId="4925cbe25f3c152a" providerId="LiveId" clId="{51334BD9-4252-4209-AAC1-6260A2866A49}" dt="2021-12-18T18:00:44.111" v="5099" actId="478"/>
          <ac:spMkLst>
            <pc:docMk/>
            <pc:sldMk cId="3234480271" sldId="262"/>
            <ac:spMk id="36" creationId="{DB7E3091-850B-4D90-8360-4F54677DA7E3}"/>
          </ac:spMkLst>
        </pc:spChg>
        <pc:spChg chg="del">
          <ac:chgData name="Sam" userId="4925cbe25f3c152a" providerId="LiveId" clId="{51334BD9-4252-4209-AAC1-6260A2866A49}" dt="2021-12-18T18:00:57.222" v="5106" actId="478"/>
          <ac:spMkLst>
            <pc:docMk/>
            <pc:sldMk cId="3234480271" sldId="262"/>
            <ac:spMk id="37" creationId="{67229B67-9515-4C4D-AF7C-76B3AD381B66}"/>
          </ac:spMkLst>
        </pc:spChg>
        <pc:spChg chg="del">
          <ac:chgData name="Sam" userId="4925cbe25f3c152a" providerId="LiveId" clId="{51334BD9-4252-4209-AAC1-6260A2866A49}" dt="2021-12-18T18:00:39.046" v="5096" actId="478"/>
          <ac:spMkLst>
            <pc:docMk/>
            <pc:sldMk cId="3234480271" sldId="262"/>
            <ac:spMk id="47" creationId="{FC6F4419-1487-4C40-82E3-7F16B61DE787}"/>
          </ac:spMkLst>
        </pc:spChg>
        <pc:spChg chg="del">
          <ac:chgData name="Sam" userId="4925cbe25f3c152a" providerId="LiveId" clId="{51334BD9-4252-4209-AAC1-6260A2866A49}" dt="2021-12-18T18:00:47.312" v="5101" actId="478"/>
          <ac:spMkLst>
            <pc:docMk/>
            <pc:sldMk cId="3234480271" sldId="262"/>
            <ac:spMk id="48" creationId="{71CF58D4-73AE-4835-98E3-407A70E11369}"/>
          </ac:spMkLst>
        </pc:spChg>
        <pc:spChg chg="del">
          <ac:chgData name="Sam" userId="4925cbe25f3c152a" providerId="LiveId" clId="{51334BD9-4252-4209-AAC1-6260A2866A49}" dt="2021-12-18T18:00:59.395" v="5107" actId="478"/>
          <ac:spMkLst>
            <pc:docMk/>
            <pc:sldMk cId="3234480271" sldId="262"/>
            <ac:spMk id="54" creationId="{AB5983FC-23DA-4D67-8FED-668A4B7F4C7D}"/>
          </ac:spMkLst>
        </pc:spChg>
        <pc:spChg chg="del">
          <ac:chgData name="Sam" userId="4925cbe25f3c152a" providerId="LiveId" clId="{51334BD9-4252-4209-AAC1-6260A2866A49}" dt="2021-12-18T18:00:51.443" v="5103" actId="478"/>
          <ac:spMkLst>
            <pc:docMk/>
            <pc:sldMk cId="3234480271" sldId="262"/>
            <ac:spMk id="58" creationId="{24B43897-09BF-480E-9728-82FACF43C95F}"/>
          </ac:spMkLst>
        </pc:spChg>
        <pc:graphicFrameChg chg="del mod">
          <ac:chgData name="Sam" userId="4925cbe25f3c152a" providerId="LiveId" clId="{51334BD9-4252-4209-AAC1-6260A2866A49}" dt="2021-12-18T18:00:37.045" v="5095" actId="478"/>
          <ac:graphicFrameMkLst>
            <pc:docMk/>
            <pc:sldMk cId="3234480271" sldId="262"/>
            <ac:graphicFrameMk id="25" creationId="{9D9F4BDB-FCD9-431E-A5AF-A27B07829BCA}"/>
          </ac:graphicFrameMkLst>
        </pc:graphicFrameChg>
        <pc:picChg chg="mod">
          <ac:chgData name="Sam" userId="4925cbe25f3c152a" providerId="LiveId" clId="{51334BD9-4252-4209-AAC1-6260A2866A49}" dt="2021-12-21T14:08:49.406" v="14894" actId="1035"/>
          <ac:picMkLst>
            <pc:docMk/>
            <pc:sldMk cId="3234480271" sldId="262"/>
            <ac:picMk id="3" creationId="{A41211F2-75F7-46FE-A058-056F3211716F}"/>
          </ac:picMkLst>
        </pc:picChg>
        <pc:picChg chg="add del mod modCrop">
          <ac:chgData name="Sam" userId="4925cbe25f3c152a" providerId="LiveId" clId="{51334BD9-4252-4209-AAC1-6260A2866A49}" dt="2021-12-21T21:15:58.291" v="14930" actId="478"/>
          <ac:picMkLst>
            <pc:docMk/>
            <pc:sldMk cId="3234480271" sldId="262"/>
            <ac:picMk id="5" creationId="{56627E75-18D7-413C-81A7-8EC2C9799119}"/>
          </ac:picMkLst>
        </pc:picChg>
        <pc:picChg chg="add del mod">
          <ac:chgData name="Sam" userId="4925cbe25f3c152a" providerId="LiveId" clId="{51334BD9-4252-4209-AAC1-6260A2866A49}" dt="2021-12-21T21:39:09.556" v="16446" actId="478"/>
          <ac:picMkLst>
            <pc:docMk/>
            <pc:sldMk cId="3234480271" sldId="262"/>
            <ac:picMk id="6" creationId="{D6988823-D42A-41C8-ABBC-159C02CA00D6}"/>
          </ac:picMkLst>
        </pc:picChg>
        <pc:picChg chg="add mod modCrop">
          <ac:chgData name="Sam" userId="4925cbe25f3c152a" providerId="LiveId" clId="{51334BD9-4252-4209-AAC1-6260A2866A49}" dt="2021-12-21T21:40:44.778" v="16462" actId="1076"/>
          <ac:picMkLst>
            <pc:docMk/>
            <pc:sldMk cId="3234480271" sldId="262"/>
            <ac:picMk id="8" creationId="{1BB2CFED-B82A-4B2E-8111-39164BB56DED}"/>
          </ac:picMkLst>
        </pc:picChg>
        <pc:picChg chg="add del">
          <ac:chgData name="Sam" userId="4925cbe25f3c152a" providerId="LiveId" clId="{51334BD9-4252-4209-AAC1-6260A2866A49}" dt="2021-12-18T18:01:07.957" v="5112" actId="478"/>
          <ac:picMkLst>
            <pc:docMk/>
            <pc:sldMk cId="3234480271" sldId="262"/>
            <ac:picMk id="8" creationId="{D44B08C5-CAB5-46F5-AA65-8F117AF223A2}"/>
          </ac:picMkLst>
        </pc:picChg>
        <pc:cxnChg chg="add del mod">
          <ac:chgData name="Sam" userId="4925cbe25f3c152a" providerId="LiveId" clId="{51334BD9-4252-4209-AAC1-6260A2866A49}" dt="2021-12-21T21:40:31.653" v="16459"/>
          <ac:cxnSpMkLst>
            <pc:docMk/>
            <pc:sldMk cId="3234480271" sldId="262"/>
            <ac:cxnSpMk id="11" creationId="{29601135-21F5-4281-A0AF-7538C7D04E98}"/>
          </ac:cxnSpMkLst>
        </pc:cxnChg>
        <pc:cxnChg chg="add mod">
          <ac:chgData name="Sam" userId="4925cbe25f3c152a" providerId="LiveId" clId="{51334BD9-4252-4209-AAC1-6260A2866A49}" dt="2021-12-21T21:41:16.582" v="16479" actId="14100"/>
          <ac:cxnSpMkLst>
            <pc:docMk/>
            <pc:sldMk cId="3234480271" sldId="262"/>
            <ac:cxnSpMk id="15" creationId="{AE56547F-3F59-49AD-892C-C6C08B057E8D}"/>
          </ac:cxnSpMkLst>
        </pc:cxnChg>
        <pc:cxnChg chg="add mod">
          <ac:chgData name="Sam" userId="4925cbe25f3c152a" providerId="LiveId" clId="{51334BD9-4252-4209-AAC1-6260A2866A49}" dt="2021-12-21T21:44:30.779" v="16531" actId="1038"/>
          <ac:cxnSpMkLst>
            <pc:docMk/>
            <pc:sldMk cId="3234480271" sldId="262"/>
            <ac:cxnSpMk id="22" creationId="{7FF78D2D-4055-48CA-A6B1-674E6462B916}"/>
          </ac:cxnSpMkLst>
        </pc:cxnChg>
        <pc:cxnChg chg="del">
          <ac:chgData name="Sam" userId="4925cbe25f3c152a" providerId="LiveId" clId="{51334BD9-4252-4209-AAC1-6260A2866A49}" dt="2021-12-18T18:00:45.520" v="5100" actId="478"/>
          <ac:cxnSpMkLst>
            <pc:docMk/>
            <pc:sldMk cId="3234480271" sldId="262"/>
            <ac:cxnSpMk id="27" creationId="{3914AF81-2725-49FF-A0E9-85B673ACFAC2}"/>
          </ac:cxnSpMkLst>
        </pc:cxnChg>
        <pc:cxnChg chg="del">
          <ac:chgData name="Sam" userId="4925cbe25f3c152a" providerId="LiveId" clId="{51334BD9-4252-4209-AAC1-6260A2866A49}" dt="2021-12-18T18:00:48.701" v="5102" actId="478"/>
          <ac:cxnSpMkLst>
            <pc:docMk/>
            <pc:sldMk cId="3234480271" sldId="262"/>
            <ac:cxnSpMk id="33" creationId="{DF409BDC-9936-4EE2-A636-BCD95E449CC1}"/>
          </ac:cxnSpMkLst>
        </pc:cxnChg>
        <pc:cxnChg chg="del mod">
          <ac:chgData name="Sam" userId="4925cbe25f3c152a" providerId="LiveId" clId="{51334BD9-4252-4209-AAC1-6260A2866A49}" dt="2021-12-18T18:00:41.646" v="5098" actId="478"/>
          <ac:cxnSpMkLst>
            <pc:docMk/>
            <pc:sldMk cId="3234480271" sldId="262"/>
            <ac:cxnSpMk id="39" creationId="{00F3206D-E2E3-40E3-906D-5132C56FBB3D}"/>
          </ac:cxnSpMkLst>
        </pc:cxnChg>
        <pc:cxnChg chg="del">
          <ac:chgData name="Sam" userId="4925cbe25f3c152a" providerId="LiveId" clId="{51334BD9-4252-4209-AAC1-6260A2866A49}" dt="2021-12-18T18:00:53.309" v="5104" actId="478"/>
          <ac:cxnSpMkLst>
            <pc:docMk/>
            <pc:sldMk cId="3234480271" sldId="262"/>
            <ac:cxnSpMk id="59" creationId="{4A025489-426A-4E01-BC0F-F87CD0E8AFD8}"/>
          </ac:cxnSpMkLst>
        </pc:cxnChg>
      </pc:sldChg>
      <pc:sldChg chg="addSp delSp modSp add mod">
        <pc:chgData name="Sam" userId="4925cbe25f3c152a" providerId="LiveId" clId="{51334BD9-4252-4209-AAC1-6260A2866A49}" dt="2021-12-21T23:50:21.700" v="19916" actId="1076"/>
        <pc:sldMkLst>
          <pc:docMk/>
          <pc:sldMk cId="3649268084" sldId="263"/>
        </pc:sldMkLst>
        <pc:spChg chg="add mod">
          <ac:chgData name="Sam" userId="4925cbe25f3c152a" providerId="LiveId" clId="{51334BD9-4252-4209-AAC1-6260A2866A49}" dt="2021-12-19T15:21:58.694" v="8233" actId="255"/>
          <ac:spMkLst>
            <pc:docMk/>
            <pc:sldMk cId="3649268084" sldId="263"/>
            <ac:spMk id="2" creationId="{D13589FF-5926-4E3C-B143-2243B987EBC7}"/>
          </ac:spMkLst>
        </pc:spChg>
        <pc:spChg chg="del">
          <ac:chgData name="Sam" userId="4925cbe25f3c152a" providerId="LiveId" clId="{51334BD9-4252-4209-AAC1-6260A2866A49}" dt="2021-12-19T08:35:52.911" v="5473" actId="478"/>
          <ac:spMkLst>
            <pc:docMk/>
            <pc:sldMk cId="3649268084" sldId="263"/>
            <ac:spMk id="2" creationId="{F40C27B6-A502-4224-9BF7-4205474AE98C}"/>
          </ac:spMkLst>
        </pc:spChg>
        <pc:spChg chg="add mod">
          <ac:chgData name="Sam" userId="4925cbe25f3c152a" providerId="LiveId" clId="{51334BD9-4252-4209-AAC1-6260A2866A49}" dt="2021-12-19T15:07:03.440" v="7702" actId="1037"/>
          <ac:spMkLst>
            <pc:docMk/>
            <pc:sldMk cId="3649268084" sldId="263"/>
            <ac:spMk id="4" creationId="{25121BF4-6B3B-470A-A644-CD18D92D54FE}"/>
          </ac:spMkLst>
        </pc:spChg>
        <pc:spChg chg="add mod">
          <ac:chgData name="Sam" userId="4925cbe25f3c152a" providerId="LiveId" clId="{51334BD9-4252-4209-AAC1-6260A2866A49}" dt="2021-12-19T15:07:27.727" v="7724" actId="1035"/>
          <ac:spMkLst>
            <pc:docMk/>
            <pc:sldMk cId="3649268084" sldId="263"/>
            <ac:spMk id="5" creationId="{991C4957-5A17-4E82-A9DF-FC7C4867930C}"/>
          </ac:spMkLst>
        </pc:spChg>
        <pc:spChg chg="add mod">
          <ac:chgData name="Sam" userId="4925cbe25f3c152a" providerId="LiveId" clId="{51334BD9-4252-4209-AAC1-6260A2866A49}" dt="2021-12-19T15:07:22.272" v="7720" actId="1037"/>
          <ac:spMkLst>
            <pc:docMk/>
            <pc:sldMk cId="3649268084" sldId="263"/>
            <ac:spMk id="6" creationId="{A65A1C5A-C7DE-4414-8A40-F9EAF393CF9D}"/>
          </ac:spMkLst>
        </pc:spChg>
        <pc:spChg chg="add mod">
          <ac:chgData name="Sam" userId="4925cbe25f3c152a" providerId="LiveId" clId="{51334BD9-4252-4209-AAC1-6260A2866A49}" dt="2021-12-19T15:22:04.719" v="8234" actId="255"/>
          <ac:spMkLst>
            <pc:docMk/>
            <pc:sldMk cId="3649268084" sldId="263"/>
            <ac:spMk id="7" creationId="{D4AF0F8E-8649-467C-BC7A-FFA725E433BB}"/>
          </ac:spMkLst>
        </pc:spChg>
        <pc:spChg chg="add mod">
          <ac:chgData name="Sam" userId="4925cbe25f3c152a" providerId="LiveId" clId="{51334BD9-4252-4209-AAC1-6260A2866A49}" dt="2021-12-19T15:07:01.897" v="7699" actId="1037"/>
          <ac:spMkLst>
            <pc:docMk/>
            <pc:sldMk cId="3649268084" sldId="263"/>
            <ac:spMk id="9" creationId="{018FA841-E48C-4E05-B557-D3F0BADA2874}"/>
          </ac:spMkLst>
        </pc:spChg>
        <pc:spChg chg="del">
          <ac:chgData name="Sam" userId="4925cbe25f3c152a" providerId="LiveId" clId="{51334BD9-4252-4209-AAC1-6260A2866A49}" dt="2021-12-19T08:35:42.388" v="5472" actId="478"/>
          <ac:spMkLst>
            <pc:docMk/>
            <pc:sldMk cId="3649268084" sldId="263"/>
            <ac:spMk id="9" creationId="{491DB8E5-FC54-4A98-A33D-586FF46E384C}"/>
          </ac:spMkLst>
        </pc:spChg>
        <pc:spChg chg="add mod">
          <ac:chgData name="Sam" userId="4925cbe25f3c152a" providerId="LiveId" clId="{51334BD9-4252-4209-AAC1-6260A2866A49}" dt="2021-12-19T12:25:34.903" v="7040" actId="1037"/>
          <ac:spMkLst>
            <pc:docMk/>
            <pc:sldMk cId="3649268084" sldId="263"/>
            <ac:spMk id="11" creationId="{9473D0F0-BD27-4A12-9B5B-58519E9AD86D}"/>
          </ac:spMkLst>
        </pc:spChg>
        <pc:spChg chg="add mod">
          <ac:chgData name="Sam" userId="4925cbe25f3c152a" providerId="LiveId" clId="{51334BD9-4252-4209-AAC1-6260A2866A49}" dt="2021-12-19T12:25:44.771" v="7060" actId="1037"/>
          <ac:spMkLst>
            <pc:docMk/>
            <pc:sldMk cId="3649268084" sldId="263"/>
            <ac:spMk id="13" creationId="{ED0E29B7-A0C5-4C05-A823-FA745001386C}"/>
          </ac:spMkLst>
        </pc:spChg>
        <pc:spChg chg="add del mod">
          <ac:chgData name="Sam" userId="4925cbe25f3c152a" providerId="LiveId" clId="{51334BD9-4252-4209-AAC1-6260A2866A49}" dt="2021-12-19T11:57:07.241" v="5851"/>
          <ac:spMkLst>
            <pc:docMk/>
            <pc:sldMk cId="3649268084" sldId="263"/>
            <ac:spMk id="16" creationId="{3D3FE30D-C373-4B41-A67D-F725CA1DA4EB}"/>
          </ac:spMkLst>
        </pc:spChg>
        <pc:spChg chg="del">
          <ac:chgData name="Sam" userId="4925cbe25f3c152a" providerId="LiveId" clId="{51334BD9-4252-4209-AAC1-6260A2866A49}" dt="2021-12-19T08:36:08.507" v="5478" actId="478"/>
          <ac:spMkLst>
            <pc:docMk/>
            <pc:sldMk cId="3649268084" sldId="263"/>
            <ac:spMk id="16" creationId="{45A6B0B5-1DA5-49ED-BE35-2868947D4AAB}"/>
          </ac:spMkLst>
        </pc:spChg>
        <pc:spChg chg="add del mod">
          <ac:chgData name="Sam" userId="4925cbe25f3c152a" providerId="LiveId" clId="{51334BD9-4252-4209-AAC1-6260A2866A49}" dt="2021-12-19T19:43:45.171" v="8898" actId="1037"/>
          <ac:spMkLst>
            <pc:docMk/>
            <pc:sldMk cId="3649268084" sldId="263"/>
            <ac:spMk id="18" creationId="{1367EB6F-8EE3-4665-80F4-5C93F03E8ADD}"/>
          </ac:spMkLst>
        </pc:spChg>
        <pc:spChg chg="del">
          <ac:chgData name="Sam" userId="4925cbe25f3c152a" providerId="LiveId" clId="{51334BD9-4252-4209-AAC1-6260A2866A49}" dt="2021-12-19T08:36:17.988" v="5482" actId="478"/>
          <ac:spMkLst>
            <pc:docMk/>
            <pc:sldMk cId="3649268084" sldId="263"/>
            <ac:spMk id="19" creationId="{EF2A8A20-50F6-4C60-B8EA-3255E5267ABD}"/>
          </ac:spMkLst>
        </pc:spChg>
        <pc:spChg chg="add mod">
          <ac:chgData name="Sam" userId="4925cbe25f3c152a" providerId="LiveId" clId="{51334BD9-4252-4209-AAC1-6260A2866A49}" dt="2021-12-19T16:03:33.176" v="8561" actId="1076"/>
          <ac:spMkLst>
            <pc:docMk/>
            <pc:sldMk cId="3649268084" sldId="263"/>
            <ac:spMk id="19" creationId="{F1D8F4F3-5224-43CD-B9A6-D0BE06D2840F}"/>
          </ac:spMkLst>
        </pc:spChg>
        <pc:spChg chg="add mod">
          <ac:chgData name="Sam" userId="4925cbe25f3c152a" providerId="LiveId" clId="{51334BD9-4252-4209-AAC1-6260A2866A49}" dt="2021-12-19T15:07:13.322" v="7714" actId="1037"/>
          <ac:spMkLst>
            <pc:docMk/>
            <pc:sldMk cId="3649268084" sldId="263"/>
            <ac:spMk id="20" creationId="{C481E772-EEEC-48EF-8749-3306C519B392}"/>
          </ac:spMkLst>
        </pc:spChg>
        <pc:spChg chg="add mod">
          <ac:chgData name="Sam" userId="4925cbe25f3c152a" providerId="LiveId" clId="{51334BD9-4252-4209-AAC1-6260A2866A49}" dt="2021-12-21T23:50:21.700" v="19916" actId="1076"/>
          <ac:spMkLst>
            <pc:docMk/>
            <pc:sldMk cId="3649268084" sldId="263"/>
            <ac:spMk id="21" creationId="{1CAF9C6C-FA29-42CE-8325-71F6C70737B3}"/>
          </ac:spMkLst>
        </pc:spChg>
        <pc:spChg chg="del">
          <ac:chgData name="Sam" userId="4925cbe25f3c152a" providerId="LiveId" clId="{51334BD9-4252-4209-AAC1-6260A2866A49}" dt="2021-12-19T08:35:42.388" v="5472" actId="478"/>
          <ac:spMkLst>
            <pc:docMk/>
            <pc:sldMk cId="3649268084" sldId="263"/>
            <ac:spMk id="22" creationId="{8E9D7120-B46D-429A-955C-EEE2DDECE716}"/>
          </ac:spMkLst>
        </pc:spChg>
        <pc:spChg chg="del">
          <ac:chgData name="Sam" userId="4925cbe25f3c152a" providerId="LiveId" clId="{51334BD9-4252-4209-AAC1-6260A2866A49}" dt="2021-12-19T08:35:42.388" v="5472" actId="478"/>
          <ac:spMkLst>
            <pc:docMk/>
            <pc:sldMk cId="3649268084" sldId="263"/>
            <ac:spMk id="23" creationId="{7D695FD4-976F-4BC5-ABAB-CD3FCF137EAF}"/>
          </ac:spMkLst>
        </pc:spChg>
        <pc:spChg chg="del">
          <ac:chgData name="Sam" userId="4925cbe25f3c152a" providerId="LiveId" clId="{51334BD9-4252-4209-AAC1-6260A2866A49}" dt="2021-12-19T08:35:42.388" v="5472" actId="478"/>
          <ac:spMkLst>
            <pc:docMk/>
            <pc:sldMk cId="3649268084" sldId="263"/>
            <ac:spMk id="24" creationId="{14FB0AA8-D216-439A-A650-5CF6F9D34436}"/>
          </ac:spMkLst>
        </pc:spChg>
        <pc:spChg chg="add del mod">
          <ac:chgData name="Sam" userId="4925cbe25f3c152a" providerId="LiveId" clId="{51334BD9-4252-4209-AAC1-6260A2866A49}" dt="2021-12-19T12:17:15.654" v="6356"/>
          <ac:spMkLst>
            <pc:docMk/>
            <pc:sldMk cId="3649268084" sldId="263"/>
            <ac:spMk id="28" creationId="{DC8A4603-1E2B-4F8B-92D5-C9294E553F6D}"/>
          </ac:spMkLst>
        </pc:spChg>
        <pc:spChg chg="add mod">
          <ac:chgData name="Sam" userId="4925cbe25f3c152a" providerId="LiveId" clId="{51334BD9-4252-4209-AAC1-6260A2866A49}" dt="2021-12-19T21:08:41.265" v="10456" actId="1076"/>
          <ac:spMkLst>
            <pc:docMk/>
            <pc:sldMk cId="3649268084" sldId="263"/>
            <ac:spMk id="29" creationId="{05E4A892-317C-462C-9C29-CB24219AB91B}"/>
          </ac:spMkLst>
        </pc:spChg>
        <pc:graphicFrameChg chg="add del mod modGraphic">
          <ac:chgData name="Sam" userId="4925cbe25f3c152a" providerId="LiveId" clId="{51334BD9-4252-4209-AAC1-6260A2866A49}" dt="2021-12-19T12:01:00.810" v="5905" actId="478"/>
          <ac:graphicFrameMkLst>
            <pc:docMk/>
            <pc:sldMk cId="3649268084" sldId="263"/>
            <ac:graphicFrameMk id="14" creationId="{2261A1A0-E750-4661-A929-54F8FA4322AD}"/>
          </ac:graphicFrameMkLst>
        </pc:graphicFrameChg>
        <pc:graphicFrameChg chg="add del mod">
          <ac:chgData name="Sam" userId="4925cbe25f3c152a" providerId="LiveId" clId="{51334BD9-4252-4209-AAC1-6260A2866A49}" dt="2021-12-19T12:00:53.911" v="5904" actId="478"/>
          <ac:graphicFrameMkLst>
            <pc:docMk/>
            <pc:sldMk cId="3649268084" sldId="263"/>
            <ac:graphicFrameMk id="15" creationId="{B9D2CD64-4033-4A07-AC82-179AF284F578}"/>
          </ac:graphicFrameMkLst>
        </pc:graphicFrameChg>
        <pc:graphicFrameChg chg="add mod">
          <ac:chgData name="Sam" userId="4925cbe25f3c152a" providerId="LiveId" clId="{51334BD9-4252-4209-AAC1-6260A2866A49}" dt="2021-12-19T15:07:18.996" v="7717" actId="1037"/>
          <ac:graphicFrameMkLst>
            <pc:docMk/>
            <pc:sldMk cId="3649268084" sldId="263"/>
            <ac:graphicFrameMk id="17" creationId="{8E4CEF8D-6AB6-46B9-8B9F-25C4E942C6B2}"/>
          </ac:graphicFrameMkLst>
        </pc:graphicFrameChg>
        <pc:graphicFrameChg chg="del">
          <ac:chgData name="Sam" userId="4925cbe25f3c152a" providerId="LiveId" clId="{51334BD9-4252-4209-AAC1-6260A2866A49}" dt="2021-12-19T08:36:02.843" v="5476" actId="478"/>
          <ac:graphicFrameMkLst>
            <pc:docMk/>
            <pc:sldMk cId="3649268084" sldId="263"/>
            <ac:graphicFrameMk id="31" creationId="{98C9DF16-6EF7-4A1E-999C-8C9252EDBCA3}"/>
          </ac:graphicFrameMkLst>
        </pc:graphicFrameChg>
        <pc:graphicFrameChg chg="del">
          <ac:chgData name="Sam" userId="4925cbe25f3c152a" providerId="LiveId" clId="{51334BD9-4252-4209-AAC1-6260A2866A49}" dt="2021-12-19T08:36:11.080" v="5479" actId="478"/>
          <ac:graphicFrameMkLst>
            <pc:docMk/>
            <pc:sldMk cId="3649268084" sldId="263"/>
            <ac:graphicFrameMk id="32" creationId="{B41E83F8-52FF-43A5-BD2A-EA8C740E330E}"/>
          </ac:graphicFrameMkLst>
        </pc:graphicFrameChg>
        <pc:graphicFrameChg chg="del">
          <ac:chgData name="Sam" userId="4925cbe25f3c152a" providerId="LiveId" clId="{51334BD9-4252-4209-AAC1-6260A2866A49}" dt="2021-12-19T08:36:21.118" v="5483" actId="478"/>
          <ac:graphicFrameMkLst>
            <pc:docMk/>
            <pc:sldMk cId="3649268084" sldId="263"/>
            <ac:graphicFrameMk id="34" creationId="{92C66242-215B-4B96-9686-E75E67840EEA}"/>
          </ac:graphicFrameMkLst>
        </pc:graphicFrameChg>
        <pc:picChg chg="mod">
          <ac:chgData name="Sam" userId="4925cbe25f3c152a" providerId="LiveId" clId="{51334BD9-4252-4209-AAC1-6260A2866A49}" dt="2021-12-21T14:09:00.488" v="14900" actId="1035"/>
          <ac:picMkLst>
            <pc:docMk/>
            <pc:sldMk cId="3649268084" sldId="263"/>
            <ac:picMk id="3" creationId="{A41211F2-75F7-46FE-A058-056F3211716F}"/>
          </ac:picMkLst>
        </pc:picChg>
        <pc:picChg chg="del">
          <ac:chgData name="Sam" userId="4925cbe25f3c152a" providerId="LiveId" clId="{51334BD9-4252-4209-AAC1-6260A2866A49}" dt="2021-12-19T08:35:54.822" v="5474" actId="478"/>
          <ac:picMkLst>
            <pc:docMk/>
            <pc:sldMk cId="3649268084" sldId="263"/>
            <ac:picMk id="5" creationId="{37D18F36-BBA2-4249-B98A-38F40C3B1427}"/>
          </ac:picMkLst>
        </pc:picChg>
        <pc:picChg chg="del">
          <ac:chgData name="Sam" userId="4925cbe25f3c152a" providerId="LiveId" clId="{51334BD9-4252-4209-AAC1-6260A2866A49}" dt="2021-12-19T08:36:14.603" v="5480" actId="478"/>
          <ac:picMkLst>
            <pc:docMk/>
            <pc:sldMk cId="3649268084" sldId="263"/>
            <ac:picMk id="7" creationId="{FC5AFE91-0364-401E-B85F-17EF5ABF525F}"/>
          </ac:picMkLst>
        </pc:picChg>
        <pc:picChg chg="add mod">
          <ac:chgData name="Sam" userId="4925cbe25f3c152a" providerId="LiveId" clId="{51334BD9-4252-4209-AAC1-6260A2866A49}" dt="2021-12-19T15:06:54.543" v="7692" actId="1037"/>
          <ac:picMkLst>
            <pc:docMk/>
            <pc:sldMk cId="3649268084" sldId="263"/>
            <ac:picMk id="8" creationId="{1F0FC2B2-2D33-4BC1-A144-1281C8FF2FE4}"/>
          </ac:picMkLst>
        </pc:picChg>
        <pc:picChg chg="del">
          <ac:chgData name="Sam" userId="4925cbe25f3c152a" providerId="LiveId" clId="{51334BD9-4252-4209-AAC1-6260A2866A49}" dt="2021-12-19T08:36:22.772" v="5484" actId="478"/>
          <ac:picMkLst>
            <pc:docMk/>
            <pc:sldMk cId="3649268084" sldId="263"/>
            <ac:picMk id="10" creationId="{FAF99669-3D59-4535-83BB-B1CA2ABC9D4D}"/>
          </ac:picMkLst>
        </pc:picChg>
        <pc:picChg chg="del">
          <ac:chgData name="Sam" userId="4925cbe25f3c152a" providerId="LiveId" clId="{51334BD9-4252-4209-AAC1-6260A2866A49}" dt="2021-12-19T08:35:56.885" v="5475" actId="478"/>
          <ac:picMkLst>
            <pc:docMk/>
            <pc:sldMk cId="3649268084" sldId="263"/>
            <ac:picMk id="13" creationId="{553E0D8D-6991-4A74-B312-E9620A6249CF}"/>
          </ac:picMkLst>
        </pc:picChg>
        <pc:picChg chg="del">
          <ac:chgData name="Sam" userId="4925cbe25f3c152a" providerId="LiveId" clId="{51334BD9-4252-4209-AAC1-6260A2866A49}" dt="2021-12-19T08:36:04.565" v="5477" actId="478"/>
          <ac:picMkLst>
            <pc:docMk/>
            <pc:sldMk cId="3649268084" sldId="263"/>
            <ac:picMk id="15" creationId="{DC71B81B-20D3-40C2-841D-235B63050D1E}"/>
          </ac:picMkLst>
        </pc:picChg>
        <pc:picChg chg="del">
          <ac:chgData name="Sam" userId="4925cbe25f3c152a" providerId="LiveId" clId="{51334BD9-4252-4209-AAC1-6260A2866A49}" dt="2021-12-19T08:36:16.317" v="5481" actId="478"/>
          <ac:picMkLst>
            <pc:docMk/>
            <pc:sldMk cId="3649268084" sldId="263"/>
            <ac:picMk id="17" creationId="{A884A880-9C1D-4DD3-9A67-0FDEA46B0CCF}"/>
          </ac:picMkLst>
        </pc:picChg>
        <pc:cxnChg chg="del">
          <ac:chgData name="Sam" userId="4925cbe25f3c152a" providerId="LiveId" clId="{51334BD9-4252-4209-AAC1-6260A2866A49}" dt="2021-12-19T08:35:42.388" v="5472" actId="478"/>
          <ac:cxnSpMkLst>
            <pc:docMk/>
            <pc:sldMk cId="3649268084" sldId="263"/>
            <ac:cxnSpMk id="6" creationId="{269F13DA-CEC8-4CEA-9460-48A779DF31FF}"/>
          </ac:cxnSpMkLst>
        </pc:cxnChg>
        <pc:cxnChg chg="add mod">
          <ac:chgData name="Sam" userId="4925cbe25f3c152a" providerId="LiveId" clId="{51334BD9-4252-4209-AAC1-6260A2866A49}" dt="2021-12-19T12:25:39.928" v="7050" actId="1037"/>
          <ac:cxnSpMkLst>
            <pc:docMk/>
            <pc:sldMk cId="3649268084" sldId="263"/>
            <ac:cxnSpMk id="10" creationId="{009B6A6A-2A0B-4846-97CD-A3257677D4FD}"/>
          </ac:cxnSpMkLst>
        </pc:cxnChg>
        <pc:cxnChg chg="del">
          <ac:chgData name="Sam" userId="4925cbe25f3c152a" providerId="LiveId" clId="{51334BD9-4252-4209-AAC1-6260A2866A49}" dt="2021-12-19T08:35:42.388" v="5472" actId="478"/>
          <ac:cxnSpMkLst>
            <pc:docMk/>
            <pc:sldMk cId="3649268084" sldId="263"/>
            <ac:cxnSpMk id="20" creationId="{E3533AD1-2BCD-4CEF-BDB4-C493B9811F01}"/>
          </ac:cxnSpMkLst>
        </pc:cxnChg>
        <pc:cxnChg chg="add mod">
          <ac:chgData name="Sam" userId="4925cbe25f3c152a" providerId="LiveId" clId="{51334BD9-4252-4209-AAC1-6260A2866A49}" dt="2021-12-19T15:07:10.629" v="7711" actId="1037"/>
          <ac:cxnSpMkLst>
            <pc:docMk/>
            <pc:sldMk cId="3649268084" sldId="263"/>
            <ac:cxnSpMk id="22" creationId="{91070DF5-2DB5-47A4-AB32-FFACD9F58C6F}"/>
          </ac:cxnSpMkLst>
        </pc:cxnChg>
      </pc:sldChg>
      <pc:sldChg chg="addSp delSp modSp add mod setBg delAnim modAnim">
        <pc:chgData name="Sam" userId="4925cbe25f3c152a" providerId="LiveId" clId="{51334BD9-4252-4209-AAC1-6260A2866A49}" dt="2021-12-21T23:50:39.831" v="19925" actId="1035"/>
        <pc:sldMkLst>
          <pc:docMk/>
          <pc:sldMk cId="3468488489" sldId="264"/>
        </pc:sldMkLst>
        <pc:spChg chg="del">
          <ac:chgData name="Sam" userId="4925cbe25f3c152a" providerId="LiveId" clId="{51334BD9-4252-4209-AAC1-6260A2866A49}" dt="2021-12-19T15:01:18.318" v="7585" actId="478"/>
          <ac:spMkLst>
            <pc:docMk/>
            <pc:sldMk cId="3468488489" sldId="264"/>
            <ac:spMk id="2" creationId="{D13589FF-5926-4E3C-B143-2243B987EBC7}"/>
          </ac:spMkLst>
        </pc:spChg>
        <pc:spChg chg="del">
          <ac:chgData name="Sam" userId="4925cbe25f3c152a" providerId="LiveId" clId="{51334BD9-4252-4209-AAC1-6260A2866A49}" dt="2021-12-19T15:01:18.318" v="7585" actId="478"/>
          <ac:spMkLst>
            <pc:docMk/>
            <pc:sldMk cId="3468488489" sldId="264"/>
            <ac:spMk id="4" creationId="{25121BF4-6B3B-470A-A644-CD18D92D54FE}"/>
          </ac:spMkLst>
        </pc:spChg>
        <pc:spChg chg="del">
          <ac:chgData name="Sam" userId="4925cbe25f3c152a" providerId="LiveId" clId="{51334BD9-4252-4209-AAC1-6260A2866A49}" dt="2021-12-19T15:01:18.318" v="7585" actId="478"/>
          <ac:spMkLst>
            <pc:docMk/>
            <pc:sldMk cId="3468488489" sldId="264"/>
            <ac:spMk id="5" creationId="{991C4957-5A17-4E82-A9DF-FC7C4867930C}"/>
          </ac:spMkLst>
        </pc:spChg>
        <pc:spChg chg="del">
          <ac:chgData name="Sam" userId="4925cbe25f3c152a" providerId="LiveId" clId="{51334BD9-4252-4209-AAC1-6260A2866A49}" dt="2021-12-19T15:01:18.318" v="7585" actId="478"/>
          <ac:spMkLst>
            <pc:docMk/>
            <pc:sldMk cId="3468488489" sldId="264"/>
            <ac:spMk id="6" creationId="{A65A1C5A-C7DE-4414-8A40-F9EAF393CF9D}"/>
          </ac:spMkLst>
        </pc:spChg>
        <pc:spChg chg="del">
          <ac:chgData name="Sam" userId="4925cbe25f3c152a" providerId="LiveId" clId="{51334BD9-4252-4209-AAC1-6260A2866A49}" dt="2021-12-19T15:01:18.318" v="7585" actId="478"/>
          <ac:spMkLst>
            <pc:docMk/>
            <pc:sldMk cId="3468488489" sldId="264"/>
            <ac:spMk id="7" creationId="{D4AF0F8E-8649-467C-BC7A-FFA725E433BB}"/>
          </ac:spMkLst>
        </pc:spChg>
        <pc:spChg chg="del">
          <ac:chgData name="Sam" userId="4925cbe25f3c152a" providerId="LiveId" clId="{51334BD9-4252-4209-AAC1-6260A2866A49}" dt="2021-12-19T15:01:18.318" v="7585" actId="478"/>
          <ac:spMkLst>
            <pc:docMk/>
            <pc:sldMk cId="3468488489" sldId="264"/>
            <ac:spMk id="9" creationId="{018FA841-E48C-4E05-B557-D3F0BADA2874}"/>
          </ac:spMkLst>
        </pc:spChg>
        <pc:spChg chg="del">
          <ac:chgData name="Sam" userId="4925cbe25f3c152a" providerId="LiveId" clId="{51334BD9-4252-4209-AAC1-6260A2866A49}" dt="2021-12-19T15:01:30.243" v="7588" actId="478"/>
          <ac:spMkLst>
            <pc:docMk/>
            <pc:sldMk cId="3468488489" sldId="264"/>
            <ac:spMk id="11" creationId="{9473D0F0-BD27-4A12-9B5B-58519E9AD86D}"/>
          </ac:spMkLst>
        </pc:spChg>
        <pc:spChg chg="del">
          <ac:chgData name="Sam" userId="4925cbe25f3c152a" providerId="LiveId" clId="{51334BD9-4252-4209-AAC1-6260A2866A49}" dt="2021-12-19T15:01:18.318" v="7585" actId="478"/>
          <ac:spMkLst>
            <pc:docMk/>
            <pc:sldMk cId="3468488489" sldId="264"/>
            <ac:spMk id="13" creationId="{ED0E29B7-A0C5-4C05-A823-FA745001386C}"/>
          </ac:spMkLst>
        </pc:spChg>
        <pc:spChg chg="add mod">
          <ac:chgData name="Sam" userId="4925cbe25f3c152a" providerId="LiveId" clId="{51334BD9-4252-4209-AAC1-6260A2866A49}" dt="2021-12-19T21:08:56.771" v="10459" actId="1076"/>
          <ac:spMkLst>
            <pc:docMk/>
            <pc:sldMk cId="3468488489" sldId="264"/>
            <ac:spMk id="16" creationId="{FEDF73D1-C009-441A-BB1A-9BCE8AA30226}"/>
          </ac:spMkLst>
        </pc:spChg>
        <pc:spChg chg="mod">
          <ac:chgData name="Sam" userId="4925cbe25f3c152a" providerId="LiveId" clId="{51334BD9-4252-4209-AAC1-6260A2866A49}" dt="2021-12-19T19:44:32.046" v="8925" actId="1037"/>
          <ac:spMkLst>
            <pc:docMk/>
            <pc:sldMk cId="3468488489" sldId="264"/>
            <ac:spMk id="18" creationId="{1367EB6F-8EE3-4665-80F4-5C93F03E8ADD}"/>
          </ac:spMkLst>
        </pc:spChg>
        <pc:spChg chg="del">
          <ac:chgData name="Sam" userId="4925cbe25f3c152a" providerId="LiveId" clId="{51334BD9-4252-4209-AAC1-6260A2866A49}" dt="2021-12-19T15:01:18.318" v="7585" actId="478"/>
          <ac:spMkLst>
            <pc:docMk/>
            <pc:sldMk cId="3468488489" sldId="264"/>
            <ac:spMk id="19" creationId="{F1D8F4F3-5224-43CD-B9A6-D0BE06D2840F}"/>
          </ac:spMkLst>
        </pc:spChg>
        <pc:spChg chg="del">
          <ac:chgData name="Sam" userId="4925cbe25f3c152a" providerId="LiveId" clId="{51334BD9-4252-4209-AAC1-6260A2866A49}" dt="2021-12-19T15:01:18.318" v="7585" actId="478"/>
          <ac:spMkLst>
            <pc:docMk/>
            <pc:sldMk cId="3468488489" sldId="264"/>
            <ac:spMk id="20" creationId="{C481E772-EEEC-48EF-8749-3306C519B392}"/>
          </ac:spMkLst>
        </pc:spChg>
        <pc:spChg chg="add mod">
          <ac:chgData name="Sam" userId="4925cbe25f3c152a" providerId="LiveId" clId="{51334BD9-4252-4209-AAC1-6260A2866A49}" dt="2021-12-19T15:23:03.488" v="8264" actId="1036"/>
          <ac:spMkLst>
            <pc:docMk/>
            <pc:sldMk cId="3468488489" sldId="264"/>
            <ac:spMk id="21" creationId="{1BB9FEBD-5304-42A4-AF10-3EC3F0CFF3D8}"/>
          </ac:spMkLst>
        </pc:spChg>
        <pc:spChg chg="add mod">
          <ac:chgData name="Sam" userId="4925cbe25f3c152a" providerId="LiveId" clId="{51334BD9-4252-4209-AAC1-6260A2866A49}" dt="2021-12-19T15:19:05.772" v="8179" actId="1037"/>
          <ac:spMkLst>
            <pc:docMk/>
            <pc:sldMk cId="3468488489" sldId="264"/>
            <ac:spMk id="24" creationId="{AF65AAFF-D22F-46A6-9266-FB18E07D0230}"/>
          </ac:spMkLst>
        </pc:spChg>
        <pc:spChg chg="add mod">
          <ac:chgData name="Sam" userId="4925cbe25f3c152a" providerId="LiveId" clId="{51334BD9-4252-4209-AAC1-6260A2866A49}" dt="2021-12-19T15:19:12.451" v="8183" actId="1037"/>
          <ac:spMkLst>
            <pc:docMk/>
            <pc:sldMk cId="3468488489" sldId="264"/>
            <ac:spMk id="25" creationId="{CFD0F396-BEB7-4EB1-AA52-8DC85E4E0693}"/>
          </ac:spMkLst>
        </pc:spChg>
        <pc:spChg chg="add mod">
          <ac:chgData name="Sam" userId="4925cbe25f3c152a" providerId="LiveId" clId="{51334BD9-4252-4209-AAC1-6260A2866A49}" dt="2021-12-21T23:50:39.831" v="19925" actId="1035"/>
          <ac:spMkLst>
            <pc:docMk/>
            <pc:sldMk cId="3468488489" sldId="264"/>
            <ac:spMk id="26" creationId="{12400AF0-FB17-46AA-8A69-160F86B420CC}"/>
          </ac:spMkLst>
        </pc:spChg>
        <pc:spChg chg="add mod">
          <ac:chgData name="Sam" userId="4925cbe25f3c152a" providerId="LiveId" clId="{51334BD9-4252-4209-AAC1-6260A2866A49}" dt="2021-12-19T15:35:23.561" v="8355" actId="14100"/>
          <ac:spMkLst>
            <pc:docMk/>
            <pc:sldMk cId="3468488489" sldId="264"/>
            <ac:spMk id="28" creationId="{1FB71BAC-D076-422A-ACDB-7BC575F84AA0}"/>
          </ac:spMkLst>
        </pc:spChg>
        <pc:spChg chg="del">
          <ac:chgData name="Sam" userId="4925cbe25f3c152a" providerId="LiveId" clId="{51334BD9-4252-4209-AAC1-6260A2866A49}" dt="2021-12-19T15:01:26.694" v="7587" actId="478"/>
          <ac:spMkLst>
            <pc:docMk/>
            <pc:sldMk cId="3468488489" sldId="264"/>
            <ac:spMk id="29" creationId="{05E4A892-317C-462C-9C29-CB24219AB91B}"/>
          </ac:spMkLst>
        </pc:spChg>
        <pc:spChg chg="add del mod">
          <ac:chgData name="Sam" userId="4925cbe25f3c152a" providerId="LiveId" clId="{51334BD9-4252-4209-AAC1-6260A2866A49}" dt="2021-12-19T15:35:15.667" v="8352" actId="478"/>
          <ac:spMkLst>
            <pc:docMk/>
            <pc:sldMk cId="3468488489" sldId="264"/>
            <ac:spMk id="30" creationId="{986DB9BE-CD1A-457A-BB7D-0AE3B6E339D1}"/>
          </ac:spMkLst>
        </pc:spChg>
        <pc:spChg chg="add del mod">
          <ac:chgData name="Sam" userId="4925cbe25f3c152a" providerId="LiveId" clId="{51334BD9-4252-4209-AAC1-6260A2866A49}" dt="2021-12-19T15:35:17.190" v="8353" actId="478"/>
          <ac:spMkLst>
            <pc:docMk/>
            <pc:sldMk cId="3468488489" sldId="264"/>
            <ac:spMk id="31" creationId="{E03A84CD-CC00-421D-960B-589280FF2D2E}"/>
          </ac:spMkLst>
        </pc:spChg>
        <pc:spChg chg="add del mod">
          <ac:chgData name="Sam" userId="4925cbe25f3c152a" providerId="LiveId" clId="{51334BD9-4252-4209-AAC1-6260A2866A49}" dt="2021-12-19T15:35:18.784" v="8354" actId="478"/>
          <ac:spMkLst>
            <pc:docMk/>
            <pc:sldMk cId="3468488489" sldId="264"/>
            <ac:spMk id="32" creationId="{3AF9190A-802C-4388-9C45-520785CFED2C}"/>
          </ac:spMkLst>
        </pc:spChg>
        <pc:spChg chg="add del mod">
          <ac:chgData name="Sam" userId="4925cbe25f3c152a" providerId="LiveId" clId="{51334BD9-4252-4209-AAC1-6260A2866A49}" dt="2021-12-19T15:35:13.466" v="8351" actId="478"/>
          <ac:spMkLst>
            <pc:docMk/>
            <pc:sldMk cId="3468488489" sldId="264"/>
            <ac:spMk id="33" creationId="{4BE6C970-C771-41FE-B626-344D82749EEA}"/>
          </ac:spMkLst>
        </pc:spChg>
        <pc:spChg chg="add mod">
          <ac:chgData name="Sam" userId="4925cbe25f3c152a" providerId="LiveId" clId="{51334BD9-4252-4209-AAC1-6260A2866A49}" dt="2021-12-19T15:52:32.725" v="8450" actId="1038"/>
          <ac:spMkLst>
            <pc:docMk/>
            <pc:sldMk cId="3468488489" sldId="264"/>
            <ac:spMk id="34" creationId="{6A72AE45-FDD2-43EE-BACF-14733884D5E4}"/>
          </ac:spMkLst>
        </pc:spChg>
        <pc:spChg chg="add mod">
          <ac:chgData name="Sam" userId="4925cbe25f3c152a" providerId="LiveId" clId="{51334BD9-4252-4209-AAC1-6260A2866A49}" dt="2021-12-19T15:35:34.737" v="8360" actId="1076"/>
          <ac:spMkLst>
            <pc:docMk/>
            <pc:sldMk cId="3468488489" sldId="264"/>
            <ac:spMk id="35" creationId="{D13CDA60-2582-4EF9-B228-7D22CED5D97D}"/>
          </ac:spMkLst>
        </pc:spChg>
        <pc:spChg chg="add mod">
          <ac:chgData name="Sam" userId="4925cbe25f3c152a" providerId="LiveId" clId="{51334BD9-4252-4209-AAC1-6260A2866A49}" dt="2021-12-19T15:35:44.993" v="8363" actId="1076"/>
          <ac:spMkLst>
            <pc:docMk/>
            <pc:sldMk cId="3468488489" sldId="264"/>
            <ac:spMk id="36" creationId="{04BB41F8-6EED-42D3-839C-A7B5D9409B51}"/>
          </ac:spMkLst>
        </pc:spChg>
        <pc:spChg chg="add mod">
          <ac:chgData name="Sam" userId="4925cbe25f3c152a" providerId="LiveId" clId="{51334BD9-4252-4209-AAC1-6260A2866A49}" dt="2021-12-19T16:30:51.123" v="8783" actId="207"/>
          <ac:spMkLst>
            <pc:docMk/>
            <pc:sldMk cId="3468488489" sldId="264"/>
            <ac:spMk id="37" creationId="{73CBB103-577A-4638-B095-37EAC343D021}"/>
          </ac:spMkLst>
        </pc:spChg>
        <pc:spChg chg="add mod">
          <ac:chgData name="Sam" userId="4925cbe25f3c152a" providerId="LiveId" clId="{51334BD9-4252-4209-AAC1-6260A2866A49}" dt="2021-12-19T15:38:06.741" v="8383" actId="1076"/>
          <ac:spMkLst>
            <pc:docMk/>
            <pc:sldMk cId="3468488489" sldId="264"/>
            <ac:spMk id="38" creationId="{D1713DCF-C8DE-4CC8-9F4F-C2F4E36CC2EF}"/>
          </ac:spMkLst>
        </pc:spChg>
        <pc:spChg chg="add del mod">
          <ac:chgData name="Sam" userId="4925cbe25f3c152a" providerId="LiveId" clId="{51334BD9-4252-4209-AAC1-6260A2866A49}" dt="2021-12-19T15:41:43.523" v="8402" actId="478"/>
          <ac:spMkLst>
            <pc:docMk/>
            <pc:sldMk cId="3468488489" sldId="264"/>
            <ac:spMk id="39" creationId="{729A07FB-5DFD-4CA3-9F77-C7A1013DBDB9}"/>
          </ac:spMkLst>
        </pc:spChg>
        <pc:spChg chg="add mod">
          <ac:chgData name="Sam" userId="4925cbe25f3c152a" providerId="LiveId" clId="{51334BD9-4252-4209-AAC1-6260A2866A49}" dt="2021-12-19T16:29:29.182" v="8781" actId="207"/>
          <ac:spMkLst>
            <pc:docMk/>
            <pc:sldMk cId="3468488489" sldId="264"/>
            <ac:spMk id="40" creationId="{CA3D04C1-9AA4-498B-8BE4-93DAB8074012}"/>
          </ac:spMkLst>
        </pc:spChg>
        <pc:spChg chg="add mod">
          <ac:chgData name="Sam" userId="4925cbe25f3c152a" providerId="LiveId" clId="{51334BD9-4252-4209-AAC1-6260A2866A49}" dt="2021-12-19T16:29:05.110" v="8779" actId="207"/>
          <ac:spMkLst>
            <pc:docMk/>
            <pc:sldMk cId="3468488489" sldId="264"/>
            <ac:spMk id="41" creationId="{B120DFA7-8793-4B26-898B-1FF917D3553C}"/>
          </ac:spMkLst>
        </pc:spChg>
        <pc:spChg chg="add mod">
          <ac:chgData name="Sam" userId="4925cbe25f3c152a" providerId="LiveId" clId="{51334BD9-4252-4209-AAC1-6260A2866A49}" dt="2021-12-19T15:43:12.564" v="8418" actId="14100"/>
          <ac:spMkLst>
            <pc:docMk/>
            <pc:sldMk cId="3468488489" sldId="264"/>
            <ac:spMk id="42" creationId="{2F1945CB-923A-4E90-9F70-04A2177B0AA3}"/>
          </ac:spMkLst>
        </pc:spChg>
        <pc:spChg chg="add mod">
          <ac:chgData name="Sam" userId="4925cbe25f3c152a" providerId="LiveId" clId="{51334BD9-4252-4209-AAC1-6260A2866A49}" dt="2021-12-19T16:10:04.146" v="8645" actId="2085"/>
          <ac:spMkLst>
            <pc:docMk/>
            <pc:sldMk cId="3468488489" sldId="264"/>
            <ac:spMk id="43" creationId="{2CEF3AE7-7300-4094-B1EC-0D0FDA0D92FD}"/>
          </ac:spMkLst>
        </pc:spChg>
        <pc:graphicFrameChg chg="del">
          <ac:chgData name="Sam" userId="4925cbe25f3c152a" providerId="LiveId" clId="{51334BD9-4252-4209-AAC1-6260A2866A49}" dt="2021-12-19T15:01:18.318" v="7585" actId="478"/>
          <ac:graphicFrameMkLst>
            <pc:docMk/>
            <pc:sldMk cId="3468488489" sldId="264"/>
            <ac:graphicFrameMk id="17" creationId="{8E4CEF8D-6AB6-46B9-8B9F-25C4E942C6B2}"/>
          </ac:graphicFrameMkLst>
        </pc:graphicFrameChg>
        <pc:picChg chg="mod">
          <ac:chgData name="Sam" userId="4925cbe25f3c152a" providerId="LiveId" clId="{51334BD9-4252-4209-AAC1-6260A2866A49}" dt="2021-12-21T14:09:04.743" v="14902" actId="1035"/>
          <ac:picMkLst>
            <pc:docMk/>
            <pc:sldMk cId="3468488489" sldId="264"/>
            <ac:picMk id="3" creationId="{A41211F2-75F7-46FE-A058-056F3211716F}"/>
          </ac:picMkLst>
        </pc:picChg>
        <pc:picChg chg="del">
          <ac:chgData name="Sam" userId="4925cbe25f3c152a" providerId="LiveId" clId="{51334BD9-4252-4209-AAC1-6260A2866A49}" dt="2021-12-19T15:01:23.761" v="7586" actId="478"/>
          <ac:picMkLst>
            <pc:docMk/>
            <pc:sldMk cId="3468488489" sldId="264"/>
            <ac:picMk id="8" creationId="{1F0FC2B2-2D33-4BC1-A144-1281C8FF2FE4}"/>
          </ac:picMkLst>
        </pc:picChg>
        <pc:picChg chg="add mod">
          <ac:chgData name="Sam" userId="4925cbe25f3c152a" providerId="LiveId" clId="{51334BD9-4252-4209-AAC1-6260A2866A49}" dt="2021-12-19T15:22:58.935" v="8251" actId="14100"/>
          <ac:picMkLst>
            <pc:docMk/>
            <pc:sldMk cId="3468488489" sldId="264"/>
            <ac:picMk id="15" creationId="{C7FF9F89-4B55-46C7-AD7D-3C262804D851}"/>
          </ac:picMkLst>
        </pc:picChg>
        <pc:picChg chg="add mod modCrop">
          <ac:chgData name="Sam" userId="4925cbe25f3c152a" providerId="LiveId" clId="{51334BD9-4252-4209-AAC1-6260A2866A49}" dt="2021-12-19T15:42:44.895" v="8414" actId="1076"/>
          <ac:picMkLst>
            <pc:docMk/>
            <pc:sldMk cId="3468488489" sldId="264"/>
            <ac:picMk id="27" creationId="{56C663BA-2B08-454B-9584-8E05CDC50E0B}"/>
          </ac:picMkLst>
        </pc:picChg>
        <pc:picChg chg="add mod">
          <ac:chgData name="Sam" userId="4925cbe25f3c152a" providerId="LiveId" clId="{51334BD9-4252-4209-AAC1-6260A2866A49}" dt="2021-12-19T16:16:13.320" v="8683" actId="1076"/>
          <ac:picMkLst>
            <pc:docMk/>
            <pc:sldMk cId="3468488489" sldId="264"/>
            <ac:picMk id="45" creationId="{E501E244-A205-41F1-AA0D-F542A6C96EB2}"/>
          </ac:picMkLst>
        </pc:picChg>
        <pc:cxnChg chg="del">
          <ac:chgData name="Sam" userId="4925cbe25f3c152a" providerId="LiveId" clId="{51334BD9-4252-4209-AAC1-6260A2866A49}" dt="2021-12-19T15:01:18.318" v="7585" actId="478"/>
          <ac:cxnSpMkLst>
            <pc:docMk/>
            <pc:sldMk cId="3468488489" sldId="264"/>
            <ac:cxnSpMk id="10" creationId="{009B6A6A-2A0B-4846-97CD-A3257677D4FD}"/>
          </ac:cxnSpMkLst>
        </pc:cxnChg>
        <pc:cxnChg chg="del">
          <ac:chgData name="Sam" userId="4925cbe25f3c152a" providerId="LiveId" clId="{51334BD9-4252-4209-AAC1-6260A2866A49}" dt="2021-12-19T15:01:18.318" v="7585" actId="478"/>
          <ac:cxnSpMkLst>
            <pc:docMk/>
            <pc:sldMk cId="3468488489" sldId="264"/>
            <ac:cxnSpMk id="22" creationId="{91070DF5-2DB5-47A4-AB32-FFACD9F58C6F}"/>
          </ac:cxnSpMkLst>
        </pc:cxnChg>
        <pc:cxnChg chg="add mod">
          <ac:chgData name="Sam" userId="4925cbe25f3c152a" providerId="LiveId" clId="{51334BD9-4252-4209-AAC1-6260A2866A49}" dt="2021-12-19T15:19:02.405" v="8177" actId="1037"/>
          <ac:cxnSpMkLst>
            <pc:docMk/>
            <pc:sldMk cId="3468488489" sldId="264"/>
            <ac:cxnSpMk id="23" creationId="{E5A9BB17-9D06-4908-965B-D76576D34541}"/>
          </ac:cxnSpMkLst>
        </pc:cxnChg>
      </pc:sldChg>
      <pc:sldChg chg="addSp delSp modSp add mod ord">
        <pc:chgData name="Sam" userId="4925cbe25f3c152a" providerId="LiveId" clId="{51334BD9-4252-4209-AAC1-6260A2866A49}" dt="2021-12-21T23:50:51.303" v="19927" actId="1076"/>
        <pc:sldMkLst>
          <pc:docMk/>
          <pc:sldMk cId="1567189013" sldId="265"/>
        </pc:sldMkLst>
        <pc:spChg chg="del">
          <ac:chgData name="Sam" userId="4925cbe25f3c152a" providerId="LiveId" clId="{51334BD9-4252-4209-AAC1-6260A2866A49}" dt="2021-12-19T19:41:21.489" v="8851" actId="478"/>
          <ac:spMkLst>
            <pc:docMk/>
            <pc:sldMk cId="1567189013" sldId="265"/>
            <ac:spMk id="2" creationId="{D13589FF-5926-4E3C-B143-2243B987EBC7}"/>
          </ac:spMkLst>
        </pc:spChg>
        <pc:spChg chg="del">
          <ac:chgData name="Sam" userId="4925cbe25f3c152a" providerId="LiveId" clId="{51334BD9-4252-4209-AAC1-6260A2866A49}" dt="2021-12-19T19:41:21.489" v="8851" actId="478"/>
          <ac:spMkLst>
            <pc:docMk/>
            <pc:sldMk cId="1567189013" sldId="265"/>
            <ac:spMk id="4" creationId="{25121BF4-6B3B-470A-A644-CD18D92D54FE}"/>
          </ac:spMkLst>
        </pc:spChg>
        <pc:spChg chg="del">
          <ac:chgData name="Sam" userId="4925cbe25f3c152a" providerId="LiveId" clId="{51334BD9-4252-4209-AAC1-6260A2866A49}" dt="2021-12-19T19:41:30.791" v="8854" actId="478"/>
          <ac:spMkLst>
            <pc:docMk/>
            <pc:sldMk cId="1567189013" sldId="265"/>
            <ac:spMk id="5" creationId="{991C4957-5A17-4E82-A9DF-FC7C4867930C}"/>
          </ac:spMkLst>
        </pc:spChg>
        <pc:spChg chg="del">
          <ac:chgData name="Sam" userId="4925cbe25f3c152a" providerId="LiveId" clId="{51334BD9-4252-4209-AAC1-6260A2866A49}" dt="2021-12-19T19:41:21.489" v="8851" actId="478"/>
          <ac:spMkLst>
            <pc:docMk/>
            <pc:sldMk cId="1567189013" sldId="265"/>
            <ac:spMk id="6" creationId="{A65A1C5A-C7DE-4414-8A40-F9EAF393CF9D}"/>
          </ac:spMkLst>
        </pc:spChg>
        <pc:spChg chg="del">
          <ac:chgData name="Sam" userId="4925cbe25f3c152a" providerId="LiveId" clId="{51334BD9-4252-4209-AAC1-6260A2866A49}" dt="2021-12-19T19:41:21.489" v="8851" actId="478"/>
          <ac:spMkLst>
            <pc:docMk/>
            <pc:sldMk cId="1567189013" sldId="265"/>
            <ac:spMk id="7" creationId="{D4AF0F8E-8649-467C-BC7A-FFA725E433BB}"/>
          </ac:spMkLst>
        </pc:spChg>
        <pc:spChg chg="del">
          <ac:chgData name="Sam" userId="4925cbe25f3c152a" providerId="LiveId" clId="{51334BD9-4252-4209-AAC1-6260A2866A49}" dt="2021-12-19T19:41:21.489" v="8851" actId="478"/>
          <ac:spMkLst>
            <pc:docMk/>
            <pc:sldMk cId="1567189013" sldId="265"/>
            <ac:spMk id="9" creationId="{018FA841-E48C-4E05-B557-D3F0BADA2874}"/>
          </ac:spMkLst>
        </pc:spChg>
        <pc:spChg chg="del">
          <ac:chgData name="Sam" userId="4925cbe25f3c152a" providerId="LiveId" clId="{51334BD9-4252-4209-AAC1-6260A2866A49}" dt="2021-12-19T19:41:21.489" v="8851" actId="478"/>
          <ac:spMkLst>
            <pc:docMk/>
            <pc:sldMk cId="1567189013" sldId="265"/>
            <ac:spMk id="11" creationId="{9473D0F0-BD27-4A12-9B5B-58519E9AD86D}"/>
          </ac:spMkLst>
        </pc:spChg>
        <pc:spChg chg="del">
          <ac:chgData name="Sam" userId="4925cbe25f3c152a" providerId="LiveId" clId="{51334BD9-4252-4209-AAC1-6260A2866A49}" dt="2021-12-19T19:41:21.489" v="8851" actId="478"/>
          <ac:spMkLst>
            <pc:docMk/>
            <pc:sldMk cId="1567189013" sldId="265"/>
            <ac:spMk id="13" creationId="{ED0E29B7-A0C5-4C05-A823-FA745001386C}"/>
          </ac:spMkLst>
        </pc:spChg>
        <pc:spChg chg="mod">
          <ac:chgData name="Sam" userId="4925cbe25f3c152a" providerId="LiveId" clId="{51334BD9-4252-4209-AAC1-6260A2866A49}" dt="2021-12-19T19:48:14.323" v="9041" actId="20577"/>
          <ac:spMkLst>
            <pc:docMk/>
            <pc:sldMk cId="1567189013" sldId="265"/>
            <ac:spMk id="18" creationId="{1367EB6F-8EE3-4665-80F4-5C93F03E8ADD}"/>
          </ac:spMkLst>
        </pc:spChg>
        <pc:spChg chg="add mod">
          <ac:chgData name="Sam" userId="4925cbe25f3c152a" providerId="LiveId" clId="{51334BD9-4252-4209-AAC1-6260A2866A49}" dt="2021-12-21T23:50:51.303" v="19927" actId="1076"/>
          <ac:spMkLst>
            <pc:docMk/>
            <pc:sldMk cId="1567189013" sldId="265"/>
            <ac:spMk id="19" creationId="{E48268DE-A3FC-4708-AE5E-0CF08E728D5E}"/>
          </ac:spMkLst>
        </pc:spChg>
        <pc:spChg chg="del">
          <ac:chgData name="Sam" userId="4925cbe25f3c152a" providerId="LiveId" clId="{51334BD9-4252-4209-AAC1-6260A2866A49}" dt="2021-12-19T19:41:21.489" v="8851" actId="478"/>
          <ac:spMkLst>
            <pc:docMk/>
            <pc:sldMk cId="1567189013" sldId="265"/>
            <ac:spMk id="19" creationId="{F1D8F4F3-5224-43CD-B9A6-D0BE06D2840F}"/>
          </ac:spMkLst>
        </pc:spChg>
        <pc:spChg chg="del">
          <ac:chgData name="Sam" userId="4925cbe25f3c152a" providerId="LiveId" clId="{51334BD9-4252-4209-AAC1-6260A2866A49}" dt="2021-12-19T19:41:27.467" v="8853" actId="478"/>
          <ac:spMkLst>
            <pc:docMk/>
            <pc:sldMk cId="1567189013" sldId="265"/>
            <ac:spMk id="20" creationId="{C481E772-EEEC-48EF-8749-3306C519B392}"/>
          </ac:spMkLst>
        </pc:spChg>
        <pc:spChg chg="del">
          <ac:chgData name="Sam" userId="4925cbe25f3c152a" providerId="LiveId" clId="{51334BD9-4252-4209-AAC1-6260A2866A49}" dt="2021-12-19T19:41:34.658" v="8855" actId="478"/>
          <ac:spMkLst>
            <pc:docMk/>
            <pc:sldMk cId="1567189013" sldId="265"/>
            <ac:spMk id="29" creationId="{05E4A892-317C-462C-9C29-CB24219AB91B}"/>
          </ac:spMkLst>
        </pc:spChg>
        <pc:spChg chg="add mod">
          <ac:chgData name="Sam" userId="4925cbe25f3c152a" providerId="LiveId" clId="{51334BD9-4252-4209-AAC1-6260A2866A49}" dt="2021-12-19T20:51:50.996" v="9422" actId="1037"/>
          <ac:spMkLst>
            <pc:docMk/>
            <pc:sldMk cId="1567189013" sldId="265"/>
            <ac:spMk id="33" creationId="{4D3578CF-D6E8-43FB-A737-214205CB0C9A}"/>
          </ac:spMkLst>
        </pc:spChg>
        <pc:spChg chg="add mod">
          <ac:chgData name="Sam" userId="4925cbe25f3c152a" providerId="LiveId" clId="{51334BD9-4252-4209-AAC1-6260A2866A49}" dt="2021-12-19T20:51:50.996" v="9422" actId="1037"/>
          <ac:spMkLst>
            <pc:docMk/>
            <pc:sldMk cId="1567189013" sldId="265"/>
            <ac:spMk id="34" creationId="{6CA39453-7D36-4D31-9761-348F9FAFC242}"/>
          </ac:spMkLst>
        </pc:spChg>
        <pc:spChg chg="add mod">
          <ac:chgData name="Sam" userId="4925cbe25f3c152a" providerId="LiveId" clId="{51334BD9-4252-4209-AAC1-6260A2866A49}" dt="2021-12-19T20:51:42.976" v="9421" actId="1038"/>
          <ac:spMkLst>
            <pc:docMk/>
            <pc:sldMk cId="1567189013" sldId="265"/>
            <ac:spMk id="37" creationId="{2217EFDB-1A00-4667-84CC-A89BB92AD886}"/>
          </ac:spMkLst>
        </pc:spChg>
        <pc:spChg chg="add mod">
          <ac:chgData name="Sam" userId="4925cbe25f3c152a" providerId="LiveId" clId="{51334BD9-4252-4209-AAC1-6260A2866A49}" dt="2021-12-19T20:51:42.976" v="9421" actId="1038"/>
          <ac:spMkLst>
            <pc:docMk/>
            <pc:sldMk cId="1567189013" sldId="265"/>
            <ac:spMk id="38" creationId="{ED4721B4-EFBF-4B05-AFCE-D98B321DA710}"/>
          </ac:spMkLst>
        </pc:spChg>
        <pc:spChg chg="add mod">
          <ac:chgData name="Sam" userId="4925cbe25f3c152a" providerId="LiveId" clId="{51334BD9-4252-4209-AAC1-6260A2866A49}" dt="2021-12-19T20:56:12.792" v="9495" actId="1038"/>
          <ac:spMkLst>
            <pc:docMk/>
            <pc:sldMk cId="1567189013" sldId="265"/>
            <ac:spMk id="39" creationId="{EB54D06C-0D7B-43C3-9BE2-D175BEF1676E}"/>
          </ac:spMkLst>
        </pc:spChg>
        <pc:spChg chg="add mod">
          <ac:chgData name="Sam" userId="4925cbe25f3c152a" providerId="LiveId" clId="{51334BD9-4252-4209-AAC1-6260A2866A49}" dt="2021-12-19T20:56:06.835" v="9485" actId="20577"/>
          <ac:spMkLst>
            <pc:docMk/>
            <pc:sldMk cId="1567189013" sldId="265"/>
            <ac:spMk id="40" creationId="{C04D37DE-3146-4AD3-9D30-2564D28DB54D}"/>
          </ac:spMkLst>
        </pc:spChg>
        <pc:spChg chg="add del">
          <ac:chgData name="Sam" userId="4925cbe25f3c152a" providerId="LiveId" clId="{51334BD9-4252-4209-AAC1-6260A2866A49}" dt="2021-12-19T21:00:34.618" v="9497" actId="11529"/>
          <ac:spMkLst>
            <pc:docMk/>
            <pc:sldMk cId="1567189013" sldId="265"/>
            <ac:spMk id="41" creationId="{40480BDA-665D-45D7-A534-DE4FF1368027}"/>
          </ac:spMkLst>
        </pc:spChg>
        <pc:spChg chg="add del mod">
          <ac:chgData name="Sam" userId="4925cbe25f3c152a" providerId="LiveId" clId="{51334BD9-4252-4209-AAC1-6260A2866A49}" dt="2021-12-19T21:00:44.348" v="9502"/>
          <ac:spMkLst>
            <pc:docMk/>
            <pc:sldMk cId="1567189013" sldId="265"/>
            <ac:spMk id="42" creationId="{ACB1A003-69F9-4B5A-BAD0-DF0B47D96662}"/>
          </ac:spMkLst>
        </pc:spChg>
        <pc:spChg chg="add del mod">
          <ac:chgData name="Sam" userId="4925cbe25f3c152a" providerId="LiveId" clId="{51334BD9-4252-4209-AAC1-6260A2866A49}" dt="2021-12-19T21:00:44.345" v="9500" actId="478"/>
          <ac:spMkLst>
            <pc:docMk/>
            <pc:sldMk cId="1567189013" sldId="265"/>
            <ac:spMk id="43" creationId="{95703F38-CB30-429E-AF88-5DABE76D8A34}"/>
          </ac:spMkLst>
        </pc:spChg>
        <pc:spChg chg="add mod">
          <ac:chgData name="Sam" userId="4925cbe25f3c152a" providerId="LiveId" clId="{51334BD9-4252-4209-AAC1-6260A2866A49}" dt="2021-12-21T00:06:54.188" v="11894" actId="20577"/>
          <ac:spMkLst>
            <pc:docMk/>
            <pc:sldMk cId="1567189013" sldId="265"/>
            <ac:spMk id="44" creationId="{4992110D-E532-4AAE-B101-2F5F1E55F455}"/>
          </ac:spMkLst>
        </pc:spChg>
        <pc:graphicFrameChg chg="del">
          <ac:chgData name="Sam" userId="4925cbe25f3c152a" providerId="LiveId" clId="{51334BD9-4252-4209-AAC1-6260A2866A49}" dt="2021-12-19T19:41:21.489" v="8851" actId="478"/>
          <ac:graphicFrameMkLst>
            <pc:docMk/>
            <pc:sldMk cId="1567189013" sldId="265"/>
            <ac:graphicFrameMk id="17" creationId="{8E4CEF8D-6AB6-46B9-8B9F-25C4E942C6B2}"/>
          </ac:graphicFrameMkLst>
        </pc:graphicFrameChg>
        <pc:picChg chg="mod">
          <ac:chgData name="Sam" userId="4925cbe25f3c152a" providerId="LiveId" clId="{51334BD9-4252-4209-AAC1-6260A2866A49}" dt="2021-12-21T14:09:10.810" v="14906" actId="1035"/>
          <ac:picMkLst>
            <pc:docMk/>
            <pc:sldMk cId="1567189013" sldId="265"/>
            <ac:picMk id="3" creationId="{A41211F2-75F7-46FE-A058-056F3211716F}"/>
          </ac:picMkLst>
        </pc:picChg>
        <pc:picChg chg="del">
          <ac:chgData name="Sam" userId="4925cbe25f3c152a" providerId="LiveId" clId="{51334BD9-4252-4209-AAC1-6260A2866A49}" dt="2021-12-19T19:41:23.431" v="8852" actId="478"/>
          <ac:picMkLst>
            <pc:docMk/>
            <pc:sldMk cId="1567189013" sldId="265"/>
            <ac:picMk id="8" creationId="{1F0FC2B2-2D33-4BC1-A144-1281C8FF2FE4}"/>
          </ac:picMkLst>
        </pc:picChg>
        <pc:picChg chg="add mod modCrop">
          <ac:chgData name="Sam" userId="4925cbe25f3c152a" providerId="LiveId" clId="{51334BD9-4252-4209-AAC1-6260A2866A49}" dt="2021-12-19T20:43:43.451" v="9355" actId="692"/>
          <ac:picMkLst>
            <pc:docMk/>
            <pc:sldMk cId="1567189013" sldId="265"/>
            <ac:picMk id="15" creationId="{B6542FF8-A9A5-4B5E-8396-4A7269FF34A5}"/>
          </ac:picMkLst>
        </pc:picChg>
        <pc:picChg chg="add mod modCrop">
          <ac:chgData name="Sam" userId="4925cbe25f3c152a" providerId="LiveId" clId="{51334BD9-4252-4209-AAC1-6260A2866A49}" dt="2021-12-19T20:44:24.273" v="9386" actId="1036"/>
          <ac:picMkLst>
            <pc:docMk/>
            <pc:sldMk cId="1567189013" sldId="265"/>
            <ac:picMk id="21" creationId="{08BA0597-D7AC-48B3-90C1-45FC906D9622}"/>
          </ac:picMkLst>
        </pc:picChg>
        <pc:picChg chg="add del mod">
          <ac:chgData name="Sam" userId="4925cbe25f3c152a" providerId="LiveId" clId="{51334BD9-4252-4209-AAC1-6260A2866A49}" dt="2021-12-19T20:28:14.781" v="9053" actId="478"/>
          <ac:picMkLst>
            <pc:docMk/>
            <pc:sldMk cId="1567189013" sldId="265"/>
            <ac:picMk id="24" creationId="{B3128781-85AE-4D31-8C19-C07E54AB0376}"/>
          </ac:picMkLst>
        </pc:picChg>
        <pc:picChg chg="add mod modCrop">
          <ac:chgData name="Sam" userId="4925cbe25f3c152a" providerId="LiveId" clId="{51334BD9-4252-4209-AAC1-6260A2866A49}" dt="2021-12-19T20:44:16.744" v="9385" actId="692"/>
          <ac:picMkLst>
            <pc:docMk/>
            <pc:sldMk cId="1567189013" sldId="265"/>
            <ac:picMk id="26" creationId="{AAA67A3B-9720-416B-A3BC-D45C939D144D}"/>
          </ac:picMkLst>
        </pc:picChg>
        <pc:picChg chg="add mod modCrop">
          <ac:chgData name="Sam" userId="4925cbe25f3c152a" providerId="LiveId" clId="{51334BD9-4252-4209-AAC1-6260A2866A49}" dt="2021-12-19T20:44:09.915" v="9375" actId="692"/>
          <ac:picMkLst>
            <pc:docMk/>
            <pc:sldMk cId="1567189013" sldId="265"/>
            <ac:picMk id="28" creationId="{DF64B901-DA41-4967-AECE-CA69BA67081C}"/>
          </ac:picMkLst>
        </pc:picChg>
        <pc:picChg chg="add del">
          <ac:chgData name="Sam" userId="4925cbe25f3c152a" providerId="LiveId" clId="{51334BD9-4252-4209-AAC1-6260A2866A49}" dt="2021-12-19T20:42:43.999" v="9341" actId="22"/>
          <ac:picMkLst>
            <pc:docMk/>
            <pc:sldMk cId="1567189013" sldId="265"/>
            <ac:picMk id="31" creationId="{74BF3DD9-FB5F-4530-90F6-05C9C3C61F70}"/>
          </ac:picMkLst>
        </pc:picChg>
        <pc:cxnChg chg="del">
          <ac:chgData name="Sam" userId="4925cbe25f3c152a" providerId="LiveId" clId="{51334BD9-4252-4209-AAC1-6260A2866A49}" dt="2021-12-19T19:41:21.489" v="8851" actId="478"/>
          <ac:cxnSpMkLst>
            <pc:docMk/>
            <pc:sldMk cId="1567189013" sldId="265"/>
            <ac:cxnSpMk id="10" creationId="{009B6A6A-2A0B-4846-97CD-A3257677D4FD}"/>
          </ac:cxnSpMkLst>
        </pc:cxnChg>
        <pc:cxnChg chg="del">
          <ac:chgData name="Sam" userId="4925cbe25f3c152a" providerId="LiveId" clId="{51334BD9-4252-4209-AAC1-6260A2866A49}" dt="2021-12-19T19:41:21.489" v="8851" actId="478"/>
          <ac:cxnSpMkLst>
            <pc:docMk/>
            <pc:sldMk cId="1567189013" sldId="265"/>
            <ac:cxnSpMk id="22" creationId="{91070DF5-2DB5-47A4-AB32-FFACD9F58C6F}"/>
          </ac:cxnSpMkLst>
        </pc:cxnChg>
        <pc:cxnChg chg="add mod">
          <ac:chgData name="Sam" userId="4925cbe25f3c152a" providerId="LiveId" clId="{51334BD9-4252-4209-AAC1-6260A2866A49}" dt="2021-12-19T20:51:50.996" v="9422" actId="1037"/>
          <ac:cxnSpMkLst>
            <pc:docMk/>
            <pc:sldMk cId="1567189013" sldId="265"/>
            <ac:cxnSpMk id="32" creationId="{364DE0FD-75AF-4CE7-B9DD-0C7919ACE481}"/>
          </ac:cxnSpMkLst>
        </pc:cxnChg>
        <pc:cxnChg chg="add mod">
          <ac:chgData name="Sam" userId="4925cbe25f3c152a" providerId="LiveId" clId="{51334BD9-4252-4209-AAC1-6260A2866A49}" dt="2021-12-19T20:51:42.976" v="9421" actId="1038"/>
          <ac:cxnSpMkLst>
            <pc:docMk/>
            <pc:sldMk cId="1567189013" sldId="265"/>
            <ac:cxnSpMk id="36" creationId="{715B82E8-D460-4BBB-B74D-13FEC9172CFC}"/>
          </ac:cxnSpMkLst>
        </pc:cxnChg>
      </pc:sldChg>
      <pc:sldChg chg="addSp delSp modSp add mod modAnim">
        <pc:chgData name="Sam" userId="4925cbe25f3c152a" providerId="LiveId" clId="{51334BD9-4252-4209-AAC1-6260A2866A49}" dt="2021-12-21T23:51:04.594" v="19929" actId="1076"/>
        <pc:sldMkLst>
          <pc:docMk/>
          <pc:sldMk cId="1222300677" sldId="266"/>
        </pc:sldMkLst>
        <pc:spChg chg="add mod">
          <ac:chgData name="Sam" userId="4925cbe25f3c152a" providerId="LiveId" clId="{51334BD9-4252-4209-AAC1-6260A2866A49}" dt="2021-12-19T21:48:27.397" v="11576" actId="1076"/>
          <ac:spMkLst>
            <pc:docMk/>
            <pc:sldMk cId="1222300677" sldId="266"/>
            <ac:spMk id="2" creationId="{0CA11558-D0E2-471C-8CEE-96F22C85CF7F}"/>
          </ac:spMkLst>
        </pc:spChg>
        <pc:spChg chg="add mod">
          <ac:chgData name="Sam" userId="4925cbe25f3c152a" providerId="LiveId" clId="{51334BD9-4252-4209-AAC1-6260A2866A49}" dt="2021-12-19T21:53:17.036" v="11770" actId="1037"/>
          <ac:spMkLst>
            <pc:docMk/>
            <pc:sldMk cId="1222300677" sldId="266"/>
            <ac:spMk id="7" creationId="{8E68578F-B11D-4269-97A5-F74E4006B93B}"/>
          </ac:spMkLst>
        </pc:spChg>
        <pc:spChg chg="add mod">
          <ac:chgData name="Sam" userId="4925cbe25f3c152a" providerId="LiveId" clId="{51334BD9-4252-4209-AAC1-6260A2866A49}" dt="2021-12-21T23:51:04.594" v="19929" actId="1076"/>
          <ac:spMkLst>
            <pc:docMk/>
            <pc:sldMk cId="1222300677" sldId="266"/>
            <ac:spMk id="10" creationId="{12EFC390-3120-49B4-99C1-B195B101924A}"/>
          </ac:spMkLst>
        </pc:spChg>
        <pc:spChg chg="del">
          <ac:chgData name="Sam" userId="4925cbe25f3c152a" providerId="LiveId" clId="{51334BD9-4252-4209-AAC1-6260A2866A49}" dt="2021-12-19T21:22:27.310" v="10635" actId="478"/>
          <ac:spMkLst>
            <pc:docMk/>
            <pc:sldMk cId="1222300677" sldId="266"/>
            <ac:spMk id="33" creationId="{4D3578CF-D6E8-43FB-A737-214205CB0C9A}"/>
          </ac:spMkLst>
        </pc:spChg>
        <pc:spChg chg="del">
          <ac:chgData name="Sam" userId="4925cbe25f3c152a" providerId="LiveId" clId="{51334BD9-4252-4209-AAC1-6260A2866A49}" dt="2021-12-19T21:22:27.310" v="10635" actId="478"/>
          <ac:spMkLst>
            <pc:docMk/>
            <pc:sldMk cId="1222300677" sldId="266"/>
            <ac:spMk id="34" creationId="{6CA39453-7D36-4D31-9761-348F9FAFC242}"/>
          </ac:spMkLst>
        </pc:spChg>
        <pc:spChg chg="del">
          <ac:chgData name="Sam" userId="4925cbe25f3c152a" providerId="LiveId" clId="{51334BD9-4252-4209-AAC1-6260A2866A49}" dt="2021-12-19T21:22:27.310" v="10635" actId="478"/>
          <ac:spMkLst>
            <pc:docMk/>
            <pc:sldMk cId="1222300677" sldId="266"/>
            <ac:spMk id="37" creationId="{2217EFDB-1A00-4667-84CC-A89BB92AD886}"/>
          </ac:spMkLst>
        </pc:spChg>
        <pc:spChg chg="del">
          <ac:chgData name="Sam" userId="4925cbe25f3c152a" providerId="LiveId" clId="{51334BD9-4252-4209-AAC1-6260A2866A49}" dt="2021-12-19T21:22:27.310" v="10635" actId="478"/>
          <ac:spMkLst>
            <pc:docMk/>
            <pc:sldMk cId="1222300677" sldId="266"/>
            <ac:spMk id="38" creationId="{ED4721B4-EFBF-4B05-AFCE-D98B321DA710}"/>
          </ac:spMkLst>
        </pc:spChg>
        <pc:spChg chg="del">
          <ac:chgData name="Sam" userId="4925cbe25f3c152a" providerId="LiveId" clId="{51334BD9-4252-4209-AAC1-6260A2866A49}" dt="2021-12-19T21:22:27.310" v="10635" actId="478"/>
          <ac:spMkLst>
            <pc:docMk/>
            <pc:sldMk cId="1222300677" sldId="266"/>
            <ac:spMk id="39" creationId="{EB54D06C-0D7B-43C3-9BE2-D175BEF1676E}"/>
          </ac:spMkLst>
        </pc:spChg>
        <pc:spChg chg="del">
          <ac:chgData name="Sam" userId="4925cbe25f3c152a" providerId="LiveId" clId="{51334BD9-4252-4209-AAC1-6260A2866A49}" dt="2021-12-19T21:22:27.310" v="10635" actId="478"/>
          <ac:spMkLst>
            <pc:docMk/>
            <pc:sldMk cId="1222300677" sldId="266"/>
            <ac:spMk id="40" creationId="{C04D37DE-3146-4AD3-9D30-2564D28DB54D}"/>
          </ac:spMkLst>
        </pc:spChg>
        <pc:spChg chg="del">
          <ac:chgData name="Sam" userId="4925cbe25f3c152a" providerId="LiveId" clId="{51334BD9-4252-4209-AAC1-6260A2866A49}" dt="2021-12-19T21:22:31.695" v="10636" actId="478"/>
          <ac:spMkLst>
            <pc:docMk/>
            <pc:sldMk cId="1222300677" sldId="266"/>
            <ac:spMk id="44" creationId="{4992110D-E532-4AAE-B101-2F5F1E55F455}"/>
          </ac:spMkLst>
        </pc:spChg>
        <pc:picChg chg="mod">
          <ac:chgData name="Sam" userId="4925cbe25f3c152a" providerId="LiveId" clId="{51334BD9-4252-4209-AAC1-6260A2866A49}" dt="2021-12-21T14:09:14.323" v="14908" actId="1035"/>
          <ac:picMkLst>
            <pc:docMk/>
            <pc:sldMk cId="1222300677" sldId="266"/>
            <ac:picMk id="3" creationId="{A41211F2-75F7-46FE-A058-056F3211716F}"/>
          </ac:picMkLst>
        </pc:picChg>
        <pc:picChg chg="add mod">
          <ac:chgData name="Sam" userId="4925cbe25f3c152a" providerId="LiveId" clId="{51334BD9-4252-4209-AAC1-6260A2866A49}" dt="2021-12-19T21:54:05.266" v="11787" actId="14100"/>
          <ac:picMkLst>
            <pc:docMk/>
            <pc:sldMk cId="1222300677" sldId="266"/>
            <ac:picMk id="4" creationId="{666F732D-5222-4E46-815E-E1795B82E248}"/>
          </ac:picMkLst>
        </pc:picChg>
        <pc:picChg chg="add mod modCrop">
          <ac:chgData name="Sam" userId="4925cbe25f3c152a" providerId="LiveId" clId="{51334BD9-4252-4209-AAC1-6260A2866A49}" dt="2021-12-19T21:49:00.651" v="11579" actId="1076"/>
          <ac:picMkLst>
            <pc:docMk/>
            <pc:sldMk cId="1222300677" sldId="266"/>
            <ac:picMk id="6" creationId="{E94956BC-9D72-40D4-8F85-34AAC636E1DD}"/>
          </ac:picMkLst>
        </pc:picChg>
        <pc:picChg chg="del">
          <ac:chgData name="Sam" userId="4925cbe25f3c152a" providerId="LiveId" clId="{51334BD9-4252-4209-AAC1-6260A2866A49}" dt="2021-12-19T21:22:27.310" v="10635" actId="478"/>
          <ac:picMkLst>
            <pc:docMk/>
            <pc:sldMk cId="1222300677" sldId="266"/>
            <ac:picMk id="15" creationId="{B6542FF8-A9A5-4B5E-8396-4A7269FF34A5}"/>
          </ac:picMkLst>
        </pc:picChg>
        <pc:picChg chg="del">
          <ac:chgData name="Sam" userId="4925cbe25f3c152a" providerId="LiveId" clId="{51334BD9-4252-4209-AAC1-6260A2866A49}" dt="2021-12-19T21:22:27.310" v="10635" actId="478"/>
          <ac:picMkLst>
            <pc:docMk/>
            <pc:sldMk cId="1222300677" sldId="266"/>
            <ac:picMk id="21" creationId="{08BA0597-D7AC-48B3-90C1-45FC906D9622}"/>
          </ac:picMkLst>
        </pc:picChg>
        <pc:picChg chg="del">
          <ac:chgData name="Sam" userId="4925cbe25f3c152a" providerId="LiveId" clId="{51334BD9-4252-4209-AAC1-6260A2866A49}" dt="2021-12-19T21:22:27.310" v="10635" actId="478"/>
          <ac:picMkLst>
            <pc:docMk/>
            <pc:sldMk cId="1222300677" sldId="266"/>
            <ac:picMk id="26" creationId="{AAA67A3B-9720-416B-A3BC-D45C939D144D}"/>
          </ac:picMkLst>
        </pc:picChg>
        <pc:picChg chg="del">
          <ac:chgData name="Sam" userId="4925cbe25f3c152a" providerId="LiveId" clId="{51334BD9-4252-4209-AAC1-6260A2866A49}" dt="2021-12-19T21:22:27.310" v="10635" actId="478"/>
          <ac:picMkLst>
            <pc:docMk/>
            <pc:sldMk cId="1222300677" sldId="266"/>
            <ac:picMk id="28" creationId="{DF64B901-DA41-4967-AECE-CA69BA67081C}"/>
          </ac:picMkLst>
        </pc:picChg>
        <pc:cxnChg chg="add mod">
          <ac:chgData name="Sam" userId="4925cbe25f3c152a" providerId="LiveId" clId="{51334BD9-4252-4209-AAC1-6260A2866A49}" dt="2021-12-19T21:53:50.137" v="11786" actId="692"/>
          <ac:cxnSpMkLst>
            <pc:docMk/>
            <pc:sldMk cId="1222300677" sldId="266"/>
            <ac:cxnSpMk id="9" creationId="{B901A929-8853-4903-819F-40AF287958F5}"/>
          </ac:cxnSpMkLst>
        </pc:cxnChg>
        <pc:cxnChg chg="del">
          <ac:chgData name="Sam" userId="4925cbe25f3c152a" providerId="LiveId" clId="{51334BD9-4252-4209-AAC1-6260A2866A49}" dt="2021-12-19T21:22:27.310" v="10635" actId="478"/>
          <ac:cxnSpMkLst>
            <pc:docMk/>
            <pc:sldMk cId="1222300677" sldId="266"/>
            <ac:cxnSpMk id="32" creationId="{364DE0FD-75AF-4CE7-B9DD-0C7919ACE481}"/>
          </ac:cxnSpMkLst>
        </pc:cxnChg>
        <pc:cxnChg chg="del">
          <ac:chgData name="Sam" userId="4925cbe25f3c152a" providerId="LiveId" clId="{51334BD9-4252-4209-AAC1-6260A2866A49}" dt="2021-12-19T21:22:27.310" v="10635" actId="478"/>
          <ac:cxnSpMkLst>
            <pc:docMk/>
            <pc:sldMk cId="1222300677" sldId="266"/>
            <ac:cxnSpMk id="36" creationId="{715B82E8-D460-4BBB-B74D-13FEC9172CFC}"/>
          </ac:cxnSpMkLst>
        </pc:cxnChg>
      </pc:sldChg>
      <pc:sldChg chg="addSp delSp modSp add mod ord">
        <pc:chgData name="Sam" userId="4925cbe25f3c152a" providerId="LiveId" clId="{51334BD9-4252-4209-AAC1-6260A2866A49}" dt="2021-12-21T23:43:43.429" v="19854" actId="478"/>
        <pc:sldMkLst>
          <pc:docMk/>
          <pc:sldMk cId="4116383878" sldId="267"/>
        </pc:sldMkLst>
        <pc:spChg chg="del mod">
          <ac:chgData name="Sam" userId="4925cbe25f3c152a" providerId="LiveId" clId="{51334BD9-4252-4209-AAC1-6260A2866A49}" dt="2021-12-21T23:43:43.429" v="19854" actId="478"/>
          <ac:spMkLst>
            <pc:docMk/>
            <pc:sldMk cId="4116383878" sldId="267"/>
            <ac:spMk id="2" creationId="{B8F4EA3D-6B7A-461F-88A7-CA51D61D5766}"/>
          </ac:spMkLst>
        </pc:spChg>
        <pc:spChg chg="mod">
          <ac:chgData name="Sam" userId="4925cbe25f3c152a" providerId="LiveId" clId="{51334BD9-4252-4209-AAC1-6260A2866A49}" dt="2021-12-19T21:57:17.639" v="11807" actId="20577"/>
          <ac:spMkLst>
            <pc:docMk/>
            <pc:sldMk cId="4116383878" sldId="267"/>
            <ac:spMk id="4" creationId="{F7EA65C4-92A2-4A37-8F39-019992420944}"/>
          </ac:spMkLst>
        </pc:spChg>
        <pc:picChg chg="mod">
          <ac:chgData name="Sam" userId="4925cbe25f3c152a" providerId="LiveId" clId="{51334BD9-4252-4209-AAC1-6260A2866A49}" dt="2021-12-21T14:09:18.032" v="14910" actId="1035"/>
          <ac:picMkLst>
            <pc:docMk/>
            <pc:sldMk cId="4116383878" sldId="267"/>
            <ac:picMk id="3" creationId="{A41211F2-75F7-46FE-A058-056F3211716F}"/>
          </ac:picMkLst>
        </pc:picChg>
        <pc:picChg chg="add del mod">
          <ac:chgData name="Sam" userId="4925cbe25f3c152a" providerId="LiveId" clId="{51334BD9-4252-4209-AAC1-6260A2866A49}" dt="2021-12-19T21:57:43.774" v="11814"/>
          <ac:picMkLst>
            <pc:docMk/>
            <pc:sldMk cId="4116383878" sldId="267"/>
            <ac:picMk id="7" creationId="{39356792-6AC2-4DAA-BF4B-932E01FF337F}"/>
          </ac:picMkLst>
        </pc:picChg>
        <pc:picChg chg="add mod">
          <ac:chgData name="Sam" userId="4925cbe25f3c152a" providerId="LiveId" clId="{51334BD9-4252-4209-AAC1-6260A2866A49}" dt="2021-12-19T21:58:48.605" v="11881" actId="1035"/>
          <ac:picMkLst>
            <pc:docMk/>
            <pc:sldMk cId="4116383878" sldId="267"/>
            <ac:picMk id="8" creationId="{3C7AD9E0-1086-442E-A2B4-C17C541F7873}"/>
          </ac:picMkLst>
        </pc:picChg>
        <pc:picChg chg="add del">
          <ac:chgData name="Sam" userId="4925cbe25f3c152a" providerId="LiveId" clId="{51334BD9-4252-4209-AAC1-6260A2866A49}" dt="2021-12-19T21:58:35.751" v="11852" actId="478"/>
          <ac:picMkLst>
            <pc:docMk/>
            <pc:sldMk cId="4116383878" sldId="267"/>
            <ac:picMk id="12" creationId="{3401312D-D678-49B3-A37F-0A7826F01C56}"/>
          </ac:picMkLst>
        </pc:picChg>
      </pc:sldChg>
      <pc:sldChg chg="addSp delSp modSp add mod ord">
        <pc:chgData name="Sam" userId="4925cbe25f3c152a" providerId="LiveId" clId="{51334BD9-4252-4209-AAC1-6260A2866A49}" dt="2021-12-21T23:48:49.287" v="19906"/>
        <pc:sldMkLst>
          <pc:docMk/>
          <pc:sldMk cId="1710312088" sldId="268"/>
        </pc:sldMkLst>
        <pc:spChg chg="mod">
          <ac:chgData name="Sam" userId="4925cbe25f3c152a" providerId="LiveId" clId="{51334BD9-4252-4209-AAC1-6260A2866A49}" dt="2021-12-21T11:22:53.967" v="12089" actId="20577"/>
          <ac:spMkLst>
            <pc:docMk/>
            <pc:sldMk cId="1710312088" sldId="268"/>
            <ac:spMk id="4" creationId="{F7EA65C4-92A2-4A37-8F39-019992420944}"/>
          </ac:spMkLst>
        </pc:spChg>
        <pc:spChg chg="add mod">
          <ac:chgData name="Sam" userId="4925cbe25f3c152a" providerId="LiveId" clId="{51334BD9-4252-4209-AAC1-6260A2866A49}" dt="2021-12-21T23:48:49.287" v="19906"/>
          <ac:spMkLst>
            <pc:docMk/>
            <pc:sldMk cId="1710312088" sldId="268"/>
            <ac:spMk id="17" creationId="{06770B09-F79A-4DC8-8ECF-7459FE9EDA4F}"/>
          </ac:spMkLst>
        </pc:spChg>
        <pc:spChg chg="mod">
          <ac:chgData name="Sam" userId="4925cbe25f3c152a" providerId="LiveId" clId="{51334BD9-4252-4209-AAC1-6260A2866A49}" dt="2021-12-21T11:32:26.549" v="12209" actId="1036"/>
          <ac:spMkLst>
            <pc:docMk/>
            <pc:sldMk cId="1710312088" sldId="268"/>
            <ac:spMk id="20" creationId="{C4DACC2D-1B2B-44CF-913E-26F4BC413D2B}"/>
          </ac:spMkLst>
        </pc:spChg>
        <pc:spChg chg="add mod">
          <ac:chgData name="Sam" userId="4925cbe25f3c152a" providerId="LiveId" clId="{51334BD9-4252-4209-AAC1-6260A2866A49}" dt="2021-12-21T11:25:46.102" v="12101"/>
          <ac:spMkLst>
            <pc:docMk/>
            <pc:sldMk cId="1710312088" sldId="268"/>
            <ac:spMk id="21" creationId="{41DA9629-428F-45E5-84AE-2EE66C4D6B1B}"/>
          </ac:spMkLst>
        </pc:spChg>
        <pc:spChg chg="add mod">
          <ac:chgData name="Sam" userId="4925cbe25f3c152a" providerId="LiveId" clId="{51334BD9-4252-4209-AAC1-6260A2866A49}" dt="2021-12-21T11:26:30.470" v="12105" actId="1076"/>
          <ac:spMkLst>
            <pc:docMk/>
            <pc:sldMk cId="1710312088" sldId="268"/>
            <ac:spMk id="23" creationId="{B3A32812-53DC-40D8-A9B2-DB71A0F0480D}"/>
          </ac:spMkLst>
        </pc:spChg>
        <pc:spChg chg="add mod">
          <ac:chgData name="Sam" userId="4925cbe25f3c152a" providerId="LiveId" clId="{51334BD9-4252-4209-AAC1-6260A2866A49}" dt="2021-12-21T11:32:28.995" v="12210" actId="1036"/>
          <ac:spMkLst>
            <pc:docMk/>
            <pc:sldMk cId="1710312088" sldId="268"/>
            <ac:spMk id="24" creationId="{1B22FC3B-DD14-46BF-917A-A0B461F88B04}"/>
          </ac:spMkLst>
        </pc:spChg>
        <pc:spChg chg="del">
          <ac:chgData name="Sam" userId="4925cbe25f3c152a" providerId="LiveId" clId="{51334BD9-4252-4209-AAC1-6260A2866A49}" dt="2021-12-21T10:54:20.309" v="11899" actId="478"/>
          <ac:spMkLst>
            <pc:docMk/>
            <pc:sldMk cId="1710312088" sldId="268"/>
            <ac:spMk id="36" creationId="{DB7E3091-850B-4D90-8360-4F54677DA7E3}"/>
          </ac:spMkLst>
        </pc:spChg>
        <pc:spChg chg="del">
          <ac:chgData name="Sam" userId="4925cbe25f3c152a" providerId="LiveId" clId="{51334BD9-4252-4209-AAC1-6260A2866A49}" dt="2021-12-21T10:54:32.212" v="11903" actId="478"/>
          <ac:spMkLst>
            <pc:docMk/>
            <pc:sldMk cId="1710312088" sldId="268"/>
            <ac:spMk id="37" creationId="{67229B67-9515-4C4D-AF7C-76B3AD381B66}"/>
          </ac:spMkLst>
        </pc:spChg>
        <pc:spChg chg="mod">
          <ac:chgData name="Sam" userId="4925cbe25f3c152a" providerId="LiveId" clId="{51334BD9-4252-4209-AAC1-6260A2866A49}" dt="2021-12-21T11:02:20.183" v="11997" actId="2085"/>
          <ac:spMkLst>
            <pc:docMk/>
            <pc:sldMk cId="1710312088" sldId="268"/>
            <ac:spMk id="47" creationId="{FC6F4419-1487-4C40-82E3-7F16B61DE787}"/>
          </ac:spMkLst>
        </pc:spChg>
        <pc:spChg chg="mod">
          <ac:chgData name="Sam" userId="4925cbe25f3c152a" providerId="LiveId" clId="{51334BD9-4252-4209-AAC1-6260A2866A49}" dt="2021-12-21T11:02:25.043" v="11998" actId="2085"/>
          <ac:spMkLst>
            <pc:docMk/>
            <pc:sldMk cId="1710312088" sldId="268"/>
            <ac:spMk id="48" creationId="{71CF58D4-73AE-4835-98E3-407A70E11369}"/>
          </ac:spMkLst>
        </pc:spChg>
        <pc:spChg chg="del">
          <ac:chgData name="Sam" userId="4925cbe25f3c152a" providerId="LiveId" clId="{51334BD9-4252-4209-AAC1-6260A2866A49}" dt="2021-12-21T10:54:29.279" v="11902" actId="478"/>
          <ac:spMkLst>
            <pc:docMk/>
            <pc:sldMk cId="1710312088" sldId="268"/>
            <ac:spMk id="54" creationId="{AB5983FC-23DA-4D67-8FED-668A4B7F4C7D}"/>
          </ac:spMkLst>
        </pc:spChg>
        <pc:spChg chg="del">
          <ac:chgData name="Sam" userId="4925cbe25f3c152a" providerId="LiveId" clId="{51334BD9-4252-4209-AAC1-6260A2866A49}" dt="2021-12-21T10:54:25.659" v="11901" actId="478"/>
          <ac:spMkLst>
            <pc:docMk/>
            <pc:sldMk cId="1710312088" sldId="268"/>
            <ac:spMk id="58" creationId="{24B43897-09BF-480E-9728-82FACF43C95F}"/>
          </ac:spMkLst>
        </pc:spChg>
        <pc:graphicFrameChg chg="add mod">
          <ac:chgData name="Sam" userId="4925cbe25f3c152a" providerId="LiveId" clId="{51334BD9-4252-4209-AAC1-6260A2866A49}" dt="2021-12-21T11:32:41.518" v="12213" actId="14100"/>
          <ac:graphicFrameMkLst>
            <pc:docMk/>
            <pc:sldMk cId="1710312088" sldId="268"/>
            <ac:graphicFrameMk id="18" creationId="{E339932E-FD35-4D09-B45A-68C9F0FDE38F}"/>
          </ac:graphicFrameMkLst>
        </pc:graphicFrameChg>
        <pc:graphicFrameChg chg="del">
          <ac:chgData name="Sam" userId="4925cbe25f3c152a" providerId="LiveId" clId="{51334BD9-4252-4209-AAC1-6260A2866A49}" dt="2021-12-21T10:54:16.919" v="11898" actId="478"/>
          <ac:graphicFrameMkLst>
            <pc:docMk/>
            <pc:sldMk cId="1710312088" sldId="268"/>
            <ac:graphicFrameMk id="25" creationId="{9D9F4BDB-FCD9-431E-A5AF-A27B07829BCA}"/>
          </ac:graphicFrameMkLst>
        </pc:graphicFrameChg>
        <pc:picChg chg="mod">
          <ac:chgData name="Sam" userId="4925cbe25f3c152a" providerId="LiveId" clId="{51334BD9-4252-4209-AAC1-6260A2866A49}" dt="2021-12-21T14:09:22.406" v="14912" actId="1035"/>
          <ac:picMkLst>
            <pc:docMk/>
            <pc:sldMk cId="1710312088" sldId="268"/>
            <ac:picMk id="3" creationId="{A41211F2-75F7-46FE-A058-056F3211716F}"/>
          </ac:picMkLst>
        </pc:picChg>
        <pc:picChg chg="add mod">
          <ac:chgData name="Sam" userId="4925cbe25f3c152a" providerId="LiveId" clId="{51334BD9-4252-4209-AAC1-6260A2866A49}" dt="2021-12-21T11:36:48.178" v="12229" actId="692"/>
          <ac:picMkLst>
            <pc:docMk/>
            <pc:sldMk cId="1710312088" sldId="268"/>
            <ac:picMk id="5" creationId="{E2293951-05B3-4230-BFC3-E1939990C371}"/>
          </ac:picMkLst>
        </pc:picChg>
        <pc:picChg chg="del">
          <ac:chgData name="Sam" userId="4925cbe25f3c152a" providerId="LiveId" clId="{51334BD9-4252-4209-AAC1-6260A2866A49}" dt="2021-12-21T11:36:26.496" v="12214" actId="478"/>
          <ac:picMkLst>
            <pc:docMk/>
            <pc:sldMk cId="1710312088" sldId="268"/>
            <ac:picMk id="8" creationId="{D44B08C5-CAB5-46F5-AA65-8F117AF223A2}"/>
          </ac:picMkLst>
        </pc:picChg>
        <pc:picChg chg="del">
          <ac:chgData name="Sam" userId="4925cbe25f3c152a" providerId="LiveId" clId="{51334BD9-4252-4209-AAC1-6260A2866A49}" dt="2021-12-21T14:06:42.388" v="14825" actId="478"/>
          <ac:picMkLst>
            <pc:docMk/>
            <pc:sldMk cId="1710312088" sldId="268"/>
            <ac:picMk id="12" creationId="{3401312D-D678-49B3-A37F-0A7826F01C56}"/>
          </ac:picMkLst>
        </pc:picChg>
        <pc:picChg chg="add mod">
          <ac:chgData name="Sam" userId="4925cbe25f3c152a" providerId="LiveId" clId="{51334BD9-4252-4209-AAC1-6260A2866A49}" dt="2021-12-21T14:07:12.688" v="14856" actId="1036"/>
          <ac:picMkLst>
            <pc:docMk/>
            <pc:sldMk cId="1710312088" sldId="268"/>
            <ac:picMk id="26" creationId="{647F767F-D1F9-42C5-891F-3B8335485E38}"/>
          </ac:picMkLst>
        </pc:picChg>
        <pc:cxnChg chg="add mod">
          <ac:chgData name="Sam" userId="4925cbe25f3c152a" providerId="LiveId" clId="{51334BD9-4252-4209-AAC1-6260A2866A49}" dt="2021-12-21T11:25:33.404" v="12100" actId="1038"/>
          <ac:cxnSpMkLst>
            <pc:docMk/>
            <pc:sldMk cId="1710312088" sldId="268"/>
            <ac:cxnSpMk id="19" creationId="{493E4A78-48C5-46B5-AF6C-E47D6FF366A9}"/>
          </ac:cxnSpMkLst>
        </pc:cxnChg>
        <pc:cxnChg chg="add mod">
          <ac:chgData name="Sam" userId="4925cbe25f3c152a" providerId="LiveId" clId="{51334BD9-4252-4209-AAC1-6260A2866A49}" dt="2021-12-21T11:26:14.248" v="12103" actId="1076"/>
          <ac:cxnSpMkLst>
            <pc:docMk/>
            <pc:sldMk cId="1710312088" sldId="268"/>
            <ac:cxnSpMk id="22" creationId="{F5412AB4-E118-4A30-A6C9-0B5DDBB15D19}"/>
          </ac:cxnSpMkLst>
        </pc:cxnChg>
        <pc:cxnChg chg="mod">
          <ac:chgData name="Sam" userId="4925cbe25f3c152a" providerId="LiveId" clId="{51334BD9-4252-4209-AAC1-6260A2866A49}" dt="2021-12-21T10:59:00.678" v="11979" actId="1037"/>
          <ac:cxnSpMkLst>
            <pc:docMk/>
            <pc:sldMk cId="1710312088" sldId="268"/>
            <ac:cxnSpMk id="27" creationId="{3914AF81-2725-49FF-A0E9-85B673ACFAC2}"/>
          </ac:cxnSpMkLst>
        </pc:cxnChg>
        <pc:cxnChg chg="mod">
          <ac:chgData name="Sam" userId="4925cbe25f3c152a" providerId="LiveId" clId="{51334BD9-4252-4209-AAC1-6260A2866A49}" dt="2021-12-21T10:57:50.308" v="11949" actId="1076"/>
          <ac:cxnSpMkLst>
            <pc:docMk/>
            <pc:sldMk cId="1710312088" sldId="268"/>
            <ac:cxnSpMk id="33" creationId="{DF409BDC-9936-4EE2-A636-BCD95E449CC1}"/>
          </ac:cxnSpMkLst>
        </pc:cxnChg>
        <pc:cxnChg chg="del mod">
          <ac:chgData name="Sam" userId="4925cbe25f3c152a" providerId="LiveId" clId="{51334BD9-4252-4209-AAC1-6260A2866A49}" dt="2021-12-21T10:54:22.849" v="11900" actId="478"/>
          <ac:cxnSpMkLst>
            <pc:docMk/>
            <pc:sldMk cId="1710312088" sldId="268"/>
            <ac:cxnSpMk id="39" creationId="{00F3206D-E2E3-40E3-906D-5132C56FBB3D}"/>
          </ac:cxnSpMkLst>
        </pc:cxnChg>
        <pc:cxnChg chg="del">
          <ac:chgData name="Sam" userId="4925cbe25f3c152a" providerId="LiveId" clId="{51334BD9-4252-4209-AAC1-6260A2866A49}" dt="2021-12-21T10:54:34.626" v="11904" actId="478"/>
          <ac:cxnSpMkLst>
            <pc:docMk/>
            <pc:sldMk cId="1710312088" sldId="268"/>
            <ac:cxnSpMk id="59" creationId="{4A025489-426A-4E01-BC0F-F87CD0E8AFD8}"/>
          </ac:cxnSpMkLst>
        </pc:cxnChg>
      </pc:sldChg>
      <pc:sldChg chg="addSp delSp modSp add mod ord">
        <pc:chgData name="Sam" userId="4925cbe25f3c152a" providerId="LiveId" clId="{51334BD9-4252-4209-AAC1-6260A2866A49}" dt="2021-12-21T23:51:41.183" v="19940" actId="1076"/>
        <pc:sldMkLst>
          <pc:docMk/>
          <pc:sldMk cId="2042640595" sldId="269"/>
        </pc:sldMkLst>
        <pc:spChg chg="mod">
          <ac:chgData name="Sam" userId="4925cbe25f3c152a" providerId="LiveId" clId="{51334BD9-4252-4209-AAC1-6260A2866A49}" dt="2021-12-21T11:51:36.235" v="12298" actId="207"/>
          <ac:spMkLst>
            <pc:docMk/>
            <pc:sldMk cId="2042640595" sldId="269"/>
            <ac:spMk id="4" creationId="{25121BF4-6B3B-470A-A644-CD18D92D54FE}"/>
          </ac:spMkLst>
        </pc:spChg>
        <pc:spChg chg="mod">
          <ac:chgData name="Sam" userId="4925cbe25f3c152a" providerId="LiveId" clId="{51334BD9-4252-4209-AAC1-6260A2866A49}" dt="2021-12-21T11:51:11.357" v="12295" actId="207"/>
          <ac:spMkLst>
            <pc:docMk/>
            <pc:sldMk cId="2042640595" sldId="269"/>
            <ac:spMk id="6" creationId="{A65A1C5A-C7DE-4414-8A40-F9EAF393CF9D}"/>
          </ac:spMkLst>
        </pc:spChg>
        <pc:spChg chg="mod">
          <ac:chgData name="Sam" userId="4925cbe25f3c152a" providerId="LiveId" clId="{51334BD9-4252-4209-AAC1-6260A2866A49}" dt="2021-12-21T11:52:06.231" v="12317" actId="20577"/>
          <ac:spMkLst>
            <pc:docMk/>
            <pc:sldMk cId="2042640595" sldId="269"/>
            <ac:spMk id="18" creationId="{1367EB6F-8EE3-4665-80F4-5C93F03E8ADD}"/>
          </ac:spMkLst>
        </pc:spChg>
        <pc:spChg chg="del mod">
          <ac:chgData name="Sam" userId="4925cbe25f3c152a" providerId="LiveId" clId="{51334BD9-4252-4209-AAC1-6260A2866A49}" dt="2021-12-21T11:45:31.783" v="12263" actId="478"/>
          <ac:spMkLst>
            <pc:docMk/>
            <pc:sldMk cId="2042640595" sldId="269"/>
            <ac:spMk id="19" creationId="{F1D8F4F3-5224-43CD-B9A6-D0BE06D2840F}"/>
          </ac:spMkLst>
        </pc:spChg>
        <pc:spChg chg="del">
          <ac:chgData name="Sam" userId="4925cbe25f3c152a" providerId="LiveId" clId="{51334BD9-4252-4209-AAC1-6260A2866A49}" dt="2021-12-21T11:45:36.692" v="12265" actId="478"/>
          <ac:spMkLst>
            <pc:docMk/>
            <pc:sldMk cId="2042640595" sldId="269"/>
            <ac:spMk id="20" creationId="{C481E772-EEEC-48EF-8749-3306C519B392}"/>
          </ac:spMkLst>
        </pc:spChg>
        <pc:spChg chg="add mod">
          <ac:chgData name="Sam" userId="4925cbe25f3c152a" providerId="LiveId" clId="{51334BD9-4252-4209-AAC1-6260A2866A49}" dt="2021-12-21T23:51:41.183" v="19940" actId="1076"/>
          <ac:spMkLst>
            <pc:docMk/>
            <pc:sldMk cId="2042640595" sldId="269"/>
            <ac:spMk id="21" creationId="{5793CDBE-D0C3-4AA6-BEC1-BE9534C0A1F6}"/>
          </ac:spMkLst>
        </pc:spChg>
        <pc:spChg chg="add mod">
          <ac:chgData name="Sam" userId="4925cbe25f3c152a" providerId="LiveId" clId="{51334BD9-4252-4209-AAC1-6260A2866A49}" dt="2021-12-21T12:23:29.383" v="13873" actId="14100"/>
          <ac:spMkLst>
            <pc:docMk/>
            <pc:sldMk cId="2042640595" sldId="269"/>
            <ac:spMk id="24" creationId="{BF406F58-D3C0-45A8-BF9C-468F91B1C40D}"/>
          </ac:spMkLst>
        </pc:spChg>
        <pc:spChg chg="add mod">
          <ac:chgData name="Sam" userId="4925cbe25f3c152a" providerId="LiveId" clId="{51334BD9-4252-4209-AAC1-6260A2866A49}" dt="2021-12-21T12:24:35.929" v="13893" actId="1035"/>
          <ac:spMkLst>
            <pc:docMk/>
            <pc:sldMk cId="2042640595" sldId="269"/>
            <ac:spMk id="25" creationId="{BAD5929E-2B56-4C98-AE03-D89CF1598677}"/>
          </ac:spMkLst>
        </pc:spChg>
        <pc:spChg chg="mod">
          <ac:chgData name="Sam" userId="4925cbe25f3c152a" providerId="LiveId" clId="{51334BD9-4252-4209-AAC1-6260A2866A49}" dt="2021-12-21T12:04:52.136" v="13309" actId="20577"/>
          <ac:spMkLst>
            <pc:docMk/>
            <pc:sldMk cId="2042640595" sldId="269"/>
            <ac:spMk id="29" creationId="{05E4A892-317C-462C-9C29-CB24219AB91B}"/>
          </ac:spMkLst>
        </pc:spChg>
        <pc:graphicFrameChg chg="add mod">
          <ac:chgData name="Sam" userId="4925cbe25f3c152a" providerId="LiveId" clId="{51334BD9-4252-4209-AAC1-6260A2866A49}" dt="2021-12-21T11:51:26.686" v="12297" actId="1037"/>
          <ac:graphicFrameMkLst>
            <pc:docMk/>
            <pc:sldMk cId="2042640595" sldId="269"/>
            <ac:graphicFrameMk id="23" creationId="{CF34471C-CCB3-423E-835E-4F52FB57FC89}"/>
          </ac:graphicFrameMkLst>
        </pc:graphicFrameChg>
        <pc:picChg chg="mod">
          <ac:chgData name="Sam" userId="4925cbe25f3c152a" providerId="LiveId" clId="{51334BD9-4252-4209-AAC1-6260A2866A49}" dt="2021-12-21T14:09:30.267" v="14916" actId="1035"/>
          <ac:picMkLst>
            <pc:docMk/>
            <pc:sldMk cId="2042640595" sldId="269"/>
            <ac:picMk id="3" creationId="{A41211F2-75F7-46FE-A058-056F3211716F}"/>
          </ac:picMkLst>
        </pc:picChg>
        <pc:picChg chg="del">
          <ac:chgData name="Sam" userId="4925cbe25f3c152a" providerId="LiveId" clId="{51334BD9-4252-4209-AAC1-6260A2866A49}" dt="2021-12-21T11:42:44.345" v="12233" actId="478"/>
          <ac:picMkLst>
            <pc:docMk/>
            <pc:sldMk cId="2042640595" sldId="269"/>
            <ac:picMk id="8" creationId="{1F0FC2B2-2D33-4BC1-A144-1281C8FF2FE4}"/>
          </ac:picMkLst>
        </pc:picChg>
        <pc:picChg chg="del">
          <ac:chgData name="Sam" userId="4925cbe25f3c152a" providerId="LiveId" clId="{51334BD9-4252-4209-AAC1-6260A2866A49}" dt="2021-12-21T14:07:50.824" v="14879" actId="478"/>
          <ac:picMkLst>
            <pc:docMk/>
            <pc:sldMk cId="2042640595" sldId="269"/>
            <ac:picMk id="12" creationId="{3401312D-D678-49B3-A37F-0A7826F01C56}"/>
          </ac:picMkLst>
        </pc:picChg>
        <pc:picChg chg="add mod ord">
          <ac:chgData name="Sam" userId="4925cbe25f3c152a" providerId="LiveId" clId="{51334BD9-4252-4209-AAC1-6260A2866A49}" dt="2021-12-21T11:45:12.712" v="12261" actId="14100"/>
          <ac:picMkLst>
            <pc:docMk/>
            <pc:sldMk cId="2042640595" sldId="269"/>
            <ac:picMk id="15" creationId="{CFFDD53A-2703-4649-85B6-005523A04384}"/>
          </ac:picMkLst>
        </pc:picChg>
        <pc:picChg chg="add mod">
          <ac:chgData name="Sam" userId="4925cbe25f3c152a" providerId="LiveId" clId="{51334BD9-4252-4209-AAC1-6260A2866A49}" dt="2021-12-21T14:07:52.152" v="14880"/>
          <ac:picMkLst>
            <pc:docMk/>
            <pc:sldMk cId="2042640595" sldId="269"/>
            <ac:picMk id="34" creationId="{7D4631FE-4D7C-4713-A593-A0DF475F220D}"/>
          </ac:picMkLst>
        </pc:picChg>
        <pc:cxnChg chg="add del mod">
          <ac:chgData name="Sam" userId="4925cbe25f3c152a" providerId="LiveId" clId="{51334BD9-4252-4209-AAC1-6260A2866A49}" dt="2021-12-21T12:23:32.773" v="13874" actId="11529"/>
          <ac:cxnSpMkLst>
            <pc:docMk/>
            <pc:sldMk cId="2042640595" sldId="269"/>
            <ac:cxnSpMk id="21" creationId="{AD4717F6-F794-4DA9-B6F2-8022306F6EE0}"/>
          </ac:cxnSpMkLst>
        </pc:cxnChg>
        <pc:cxnChg chg="del">
          <ac:chgData name="Sam" userId="4925cbe25f3c152a" providerId="LiveId" clId="{51334BD9-4252-4209-AAC1-6260A2866A49}" dt="2021-12-21T11:45:34.192" v="12264" actId="478"/>
          <ac:cxnSpMkLst>
            <pc:docMk/>
            <pc:sldMk cId="2042640595" sldId="269"/>
            <ac:cxnSpMk id="22" creationId="{91070DF5-2DB5-47A4-AB32-FFACD9F58C6F}"/>
          </ac:cxnSpMkLst>
        </pc:cxnChg>
        <pc:cxnChg chg="add del mod">
          <ac:chgData name="Sam" userId="4925cbe25f3c152a" providerId="LiveId" clId="{51334BD9-4252-4209-AAC1-6260A2866A49}" dt="2021-12-21T12:25:10.694" v="13896" actId="478"/>
          <ac:cxnSpMkLst>
            <pc:docMk/>
            <pc:sldMk cId="2042640595" sldId="269"/>
            <ac:cxnSpMk id="28" creationId="{EE6C3491-7847-4032-84F4-EBC380AD722C}"/>
          </ac:cxnSpMkLst>
        </pc:cxnChg>
        <pc:cxnChg chg="add mod">
          <ac:chgData name="Sam" userId="4925cbe25f3c152a" providerId="LiveId" clId="{51334BD9-4252-4209-AAC1-6260A2866A49}" dt="2021-12-21T12:25:41.911" v="13908" actId="1038"/>
          <ac:cxnSpMkLst>
            <pc:docMk/>
            <pc:sldMk cId="2042640595" sldId="269"/>
            <ac:cxnSpMk id="33" creationId="{829C207B-D259-4764-8E30-8A9CB72BE422}"/>
          </ac:cxnSpMkLst>
        </pc:cxnChg>
      </pc:sldChg>
      <pc:sldChg chg="addSp delSp modSp add mod ord delAnim modAnim">
        <pc:chgData name="Sam" userId="4925cbe25f3c152a" providerId="LiveId" clId="{51334BD9-4252-4209-AAC1-6260A2866A49}" dt="2021-12-21T23:51:51.234" v="19942" actId="1076"/>
        <pc:sldMkLst>
          <pc:docMk/>
          <pc:sldMk cId="59184194" sldId="270"/>
        </pc:sldMkLst>
        <pc:spChg chg="mod">
          <ac:chgData name="Sam" userId="4925cbe25f3c152a" providerId="LiveId" clId="{51334BD9-4252-4209-AAC1-6260A2866A49}" dt="2021-12-21T13:17:14.711" v="14534" actId="313"/>
          <ac:spMkLst>
            <pc:docMk/>
            <pc:sldMk cId="59184194" sldId="270"/>
            <ac:spMk id="16" creationId="{FEDF73D1-C009-441A-BB1A-9BCE8AA30226}"/>
          </ac:spMkLst>
        </pc:spChg>
        <pc:spChg chg="mod">
          <ac:chgData name="Sam" userId="4925cbe25f3c152a" providerId="LiveId" clId="{51334BD9-4252-4209-AAC1-6260A2866A49}" dt="2021-12-21T13:13:14.243" v="14009" actId="20577"/>
          <ac:spMkLst>
            <pc:docMk/>
            <pc:sldMk cId="59184194" sldId="270"/>
            <ac:spMk id="18" creationId="{1367EB6F-8EE3-4665-80F4-5C93F03E8ADD}"/>
          </ac:spMkLst>
        </pc:spChg>
        <pc:spChg chg="mod">
          <ac:chgData name="Sam" userId="4925cbe25f3c152a" providerId="LiveId" clId="{51334BD9-4252-4209-AAC1-6260A2866A49}" dt="2021-12-21T22:12:13.129" v="16930" actId="1037"/>
          <ac:spMkLst>
            <pc:docMk/>
            <pc:sldMk cId="59184194" sldId="270"/>
            <ac:spMk id="21" creationId="{1BB9FEBD-5304-42A4-AF10-3EC3F0CFF3D8}"/>
          </ac:spMkLst>
        </pc:spChg>
        <pc:spChg chg="add mod">
          <ac:chgData name="Sam" userId="4925cbe25f3c152a" providerId="LiveId" clId="{51334BD9-4252-4209-AAC1-6260A2866A49}" dt="2021-12-21T13:18:08.761" v="14537" actId="1076"/>
          <ac:spMkLst>
            <pc:docMk/>
            <pc:sldMk cId="59184194" sldId="270"/>
            <ac:spMk id="26" creationId="{4BEA6BCB-3868-4110-B908-372D217A0674}"/>
          </ac:spMkLst>
        </pc:spChg>
        <pc:spChg chg="del mod">
          <ac:chgData name="Sam" userId="4925cbe25f3c152a" providerId="LiveId" clId="{51334BD9-4252-4209-AAC1-6260A2866A49}" dt="2021-12-21T13:42:51.302" v="14730" actId="478"/>
          <ac:spMkLst>
            <pc:docMk/>
            <pc:sldMk cId="59184194" sldId="270"/>
            <ac:spMk id="28" creationId="{1FB71BAC-D076-422A-ACDB-7BC575F84AA0}"/>
          </ac:spMkLst>
        </pc:spChg>
        <pc:spChg chg="add mod">
          <ac:chgData name="Sam" userId="4925cbe25f3c152a" providerId="LiveId" clId="{51334BD9-4252-4209-AAC1-6260A2866A49}" dt="2021-12-21T22:12:29.452" v="16931" actId="1036"/>
          <ac:spMkLst>
            <pc:docMk/>
            <pc:sldMk cId="59184194" sldId="270"/>
            <ac:spMk id="29" creationId="{507FF48C-81DB-4EC2-BBE6-CDC082310EE7}"/>
          </ac:spMkLst>
        </pc:spChg>
        <pc:spChg chg="add del mod">
          <ac:chgData name="Sam" userId="4925cbe25f3c152a" providerId="LiveId" clId="{51334BD9-4252-4209-AAC1-6260A2866A49}" dt="2021-12-21T13:22:34.357" v="14624" actId="478"/>
          <ac:spMkLst>
            <pc:docMk/>
            <pc:sldMk cId="59184194" sldId="270"/>
            <ac:spMk id="30" creationId="{9DBF274D-6720-4E41-998D-791CA9CAF3DD}"/>
          </ac:spMkLst>
        </pc:spChg>
        <pc:spChg chg="add mod">
          <ac:chgData name="Sam" userId="4925cbe25f3c152a" providerId="LiveId" clId="{51334BD9-4252-4209-AAC1-6260A2866A49}" dt="2021-12-21T23:51:51.234" v="19942" actId="1076"/>
          <ac:spMkLst>
            <pc:docMk/>
            <pc:sldMk cId="59184194" sldId="270"/>
            <ac:spMk id="30" creationId="{D63679CC-E322-4016-BB1F-4D6846599487}"/>
          </ac:spMkLst>
        </pc:spChg>
        <pc:spChg chg="del">
          <ac:chgData name="Sam" userId="4925cbe25f3c152a" providerId="LiveId" clId="{51334BD9-4252-4209-AAC1-6260A2866A49}" dt="2021-12-21T13:22:36.656" v="14625" actId="478"/>
          <ac:spMkLst>
            <pc:docMk/>
            <pc:sldMk cId="59184194" sldId="270"/>
            <ac:spMk id="34" creationId="{6A72AE45-FDD2-43EE-BACF-14733884D5E4}"/>
          </ac:spMkLst>
        </pc:spChg>
        <pc:spChg chg="mod">
          <ac:chgData name="Sam" userId="4925cbe25f3c152a" providerId="LiveId" clId="{51334BD9-4252-4209-AAC1-6260A2866A49}" dt="2021-12-21T13:31:51.761" v="14700" actId="1076"/>
          <ac:spMkLst>
            <pc:docMk/>
            <pc:sldMk cId="59184194" sldId="270"/>
            <ac:spMk id="35" creationId="{D13CDA60-2582-4EF9-B228-7D22CED5D97D}"/>
          </ac:spMkLst>
        </pc:spChg>
        <pc:spChg chg="mod">
          <ac:chgData name="Sam" userId="4925cbe25f3c152a" providerId="LiveId" clId="{51334BD9-4252-4209-AAC1-6260A2866A49}" dt="2021-12-21T13:31:36.567" v="14698" actId="1076"/>
          <ac:spMkLst>
            <pc:docMk/>
            <pc:sldMk cId="59184194" sldId="270"/>
            <ac:spMk id="36" creationId="{04BB41F8-6EED-42D3-839C-A7B5D9409B51}"/>
          </ac:spMkLst>
        </pc:spChg>
        <pc:spChg chg="del">
          <ac:chgData name="Sam" userId="4925cbe25f3c152a" providerId="LiveId" clId="{51334BD9-4252-4209-AAC1-6260A2866A49}" dt="2021-12-21T13:22:07.464" v="14621" actId="478"/>
          <ac:spMkLst>
            <pc:docMk/>
            <pc:sldMk cId="59184194" sldId="270"/>
            <ac:spMk id="37" creationId="{73CBB103-577A-4638-B095-37EAC343D021}"/>
          </ac:spMkLst>
        </pc:spChg>
        <pc:spChg chg="mod">
          <ac:chgData name="Sam" userId="4925cbe25f3c152a" providerId="LiveId" clId="{51334BD9-4252-4209-AAC1-6260A2866A49}" dt="2021-12-21T13:41:31.013" v="14727" actId="1037"/>
          <ac:spMkLst>
            <pc:docMk/>
            <pc:sldMk cId="59184194" sldId="270"/>
            <ac:spMk id="38" creationId="{D1713DCF-C8DE-4CC8-9F4F-C2F4E36CC2EF}"/>
          </ac:spMkLst>
        </pc:spChg>
        <pc:spChg chg="add mod">
          <ac:chgData name="Sam" userId="4925cbe25f3c152a" providerId="LiveId" clId="{51334BD9-4252-4209-AAC1-6260A2866A49}" dt="2021-12-21T13:31:44.326" v="14699" actId="1076"/>
          <ac:spMkLst>
            <pc:docMk/>
            <pc:sldMk cId="59184194" sldId="270"/>
            <ac:spMk id="39" creationId="{D74E63B9-AFDC-44C9-938C-DEFA47E1D28A}"/>
          </ac:spMkLst>
        </pc:spChg>
        <pc:spChg chg="del">
          <ac:chgData name="Sam" userId="4925cbe25f3c152a" providerId="LiveId" clId="{51334BD9-4252-4209-AAC1-6260A2866A49}" dt="2021-12-21T13:22:04.688" v="14620" actId="478"/>
          <ac:spMkLst>
            <pc:docMk/>
            <pc:sldMk cId="59184194" sldId="270"/>
            <ac:spMk id="40" creationId="{CA3D04C1-9AA4-498B-8BE4-93DAB8074012}"/>
          </ac:spMkLst>
        </pc:spChg>
        <pc:spChg chg="mod">
          <ac:chgData name="Sam" userId="4925cbe25f3c152a" providerId="LiveId" clId="{51334BD9-4252-4209-AAC1-6260A2866A49}" dt="2021-12-21T13:31:18.936" v="14696" actId="1076"/>
          <ac:spMkLst>
            <pc:docMk/>
            <pc:sldMk cId="59184194" sldId="270"/>
            <ac:spMk id="41" creationId="{B120DFA7-8793-4B26-898B-1FF917D3553C}"/>
          </ac:spMkLst>
        </pc:spChg>
        <pc:spChg chg="mod">
          <ac:chgData name="Sam" userId="4925cbe25f3c152a" providerId="LiveId" clId="{51334BD9-4252-4209-AAC1-6260A2866A49}" dt="2021-12-21T13:32:22.912" v="14705" actId="1076"/>
          <ac:spMkLst>
            <pc:docMk/>
            <pc:sldMk cId="59184194" sldId="270"/>
            <ac:spMk id="42" creationId="{2F1945CB-923A-4E90-9F70-04A2177B0AA3}"/>
          </ac:spMkLst>
        </pc:spChg>
        <pc:spChg chg="add mod">
          <ac:chgData name="Sam" userId="4925cbe25f3c152a" providerId="LiveId" clId="{51334BD9-4252-4209-AAC1-6260A2866A49}" dt="2021-12-21T13:32:28.681" v="14706" actId="1076"/>
          <ac:spMkLst>
            <pc:docMk/>
            <pc:sldMk cId="59184194" sldId="270"/>
            <ac:spMk id="44" creationId="{CCBC1780-0CC6-405D-9259-B47A1BB63A31}"/>
          </ac:spMkLst>
        </pc:spChg>
        <pc:spChg chg="add mod">
          <ac:chgData name="Sam" userId="4925cbe25f3c152a" providerId="LiveId" clId="{51334BD9-4252-4209-AAC1-6260A2866A49}" dt="2021-12-21T13:31:09.142" v="14695" actId="1076"/>
          <ac:spMkLst>
            <pc:docMk/>
            <pc:sldMk cId="59184194" sldId="270"/>
            <ac:spMk id="46" creationId="{435445B5-0CDE-4A1F-AA18-CABD5947F4F6}"/>
          </ac:spMkLst>
        </pc:spChg>
        <pc:spChg chg="add mod">
          <ac:chgData name="Sam" userId="4925cbe25f3c152a" providerId="LiveId" clId="{51334BD9-4252-4209-AAC1-6260A2866A49}" dt="2021-12-21T13:31:07.185" v="14694" actId="1076"/>
          <ac:spMkLst>
            <pc:docMk/>
            <pc:sldMk cId="59184194" sldId="270"/>
            <ac:spMk id="47" creationId="{DBAF5320-B7F3-4223-ACEA-29A1CBE9DA4E}"/>
          </ac:spMkLst>
        </pc:spChg>
        <pc:spChg chg="add del mod">
          <ac:chgData name="Sam" userId="4925cbe25f3c152a" providerId="LiveId" clId="{51334BD9-4252-4209-AAC1-6260A2866A49}" dt="2021-12-21T13:51:30.455" v="14769"/>
          <ac:spMkLst>
            <pc:docMk/>
            <pc:sldMk cId="59184194" sldId="270"/>
            <ac:spMk id="48" creationId="{7BFF02E7-3111-4ACC-B791-AB0F13D5F69C}"/>
          </ac:spMkLst>
        </pc:spChg>
        <pc:spChg chg="add mod">
          <ac:chgData name="Sam" userId="4925cbe25f3c152a" providerId="LiveId" clId="{51334BD9-4252-4209-AAC1-6260A2866A49}" dt="2021-12-21T14:03:04.190" v="14799" actId="1076"/>
          <ac:spMkLst>
            <pc:docMk/>
            <pc:sldMk cId="59184194" sldId="270"/>
            <ac:spMk id="49" creationId="{30FD0619-3A8F-4D99-B25D-AA50F870298D}"/>
          </ac:spMkLst>
        </pc:spChg>
        <pc:spChg chg="add mod">
          <ac:chgData name="Sam" userId="4925cbe25f3c152a" providerId="LiveId" clId="{51334BD9-4252-4209-AAC1-6260A2866A49}" dt="2021-12-21T14:03:20.322" v="14812" actId="20577"/>
          <ac:spMkLst>
            <pc:docMk/>
            <pc:sldMk cId="59184194" sldId="270"/>
            <ac:spMk id="50" creationId="{2F819090-0EE1-46B2-8820-44353ED504D4}"/>
          </ac:spMkLst>
        </pc:spChg>
        <pc:picChg chg="mod">
          <ac:chgData name="Sam" userId="4925cbe25f3c152a" providerId="LiveId" clId="{51334BD9-4252-4209-AAC1-6260A2866A49}" dt="2021-12-21T14:09:34.239" v="14918" actId="1035"/>
          <ac:picMkLst>
            <pc:docMk/>
            <pc:sldMk cId="59184194" sldId="270"/>
            <ac:picMk id="3" creationId="{A41211F2-75F7-46FE-A058-056F3211716F}"/>
          </ac:picMkLst>
        </pc:picChg>
        <pc:picChg chg="add mod modCrop">
          <ac:chgData name="Sam" userId="4925cbe25f3c152a" providerId="LiveId" clId="{51334BD9-4252-4209-AAC1-6260A2866A49}" dt="2021-12-21T13:51:06.345" v="14765" actId="1036"/>
          <ac:picMkLst>
            <pc:docMk/>
            <pc:sldMk cId="59184194" sldId="270"/>
            <ac:picMk id="4" creationId="{53DB5552-C3AD-44CA-8BD2-FA40DF7FB23A}"/>
          </ac:picMkLst>
        </pc:picChg>
        <pc:picChg chg="add del mod">
          <ac:chgData name="Sam" userId="4925cbe25f3c152a" providerId="LiveId" clId="{51334BD9-4252-4209-AAC1-6260A2866A49}" dt="2021-12-21T13:28:51.063" v="14663" actId="478"/>
          <ac:picMkLst>
            <pc:docMk/>
            <pc:sldMk cId="59184194" sldId="270"/>
            <ac:picMk id="6" creationId="{AF4DF40B-22E6-492E-AC14-68A8D3376FE3}"/>
          </ac:picMkLst>
        </pc:picChg>
        <pc:picChg chg="add del mod">
          <ac:chgData name="Sam" userId="4925cbe25f3c152a" providerId="LiveId" clId="{51334BD9-4252-4209-AAC1-6260A2866A49}" dt="2021-12-21T13:26:55.597" v="14658" actId="478"/>
          <ac:picMkLst>
            <pc:docMk/>
            <pc:sldMk cId="59184194" sldId="270"/>
            <ac:picMk id="8" creationId="{F708D75D-649A-4EAA-A11A-FE28C643E9F6}"/>
          </ac:picMkLst>
        </pc:picChg>
        <pc:picChg chg="add del mod">
          <ac:chgData name="Sam" userId="4925cbe25f3c152a" providerId="LiveId" clId="{51334BD9-4252-4209-AAC1-6260A2866A49}" dt="2021-12-21T13:28:53.309" v="14664" actId="478"/>
          <ac:picMkLst>
            <pc:docMk/>
            <pc:sldMk cId="59184194" sldId="270"/>
            <ac:picMk id="10" creationId="{49B8622B-0F60-4B90-883B-378DC97DAA73}"/>
          </ac:picMkLst>
        </pc:picChg>
        <pc:picChg chg="del">
          <ac:chgData name="Sam" userId="4925cbe25f3c152a" providerId="LiveId" clId="{51334BD9-4252-4209-AAC1-6260A2866A49}" dt="2021-12-21T14:07:56.543" v="14881" actId="478"/>
          <ac:picMkLst>
            <pc:docMk/>
            <pc:sldMk cId="59184194" sldId="270"/>
            <ac:picMk id="12" creationId="{3401312D-D678-49B3-A37F-0A7826F01C56}"/>
          </ac:picMkLst>
        </pc:picChg>
        <pc:picChg chg="add mod">
          <ac:chgData name="Sam" userId="4925cbe25f3c152a" providerId="LiveId" clId="{51334BD9-4252-4209-AAC1-6260A2866A49}" dt="2021-12-21T13:52:45.715" v="14781" actId="14100"/>
          <ac:picMkLst>
            <pc:docMk/>
            <pc:sldMk cId="59184194" sldId="270"/>
            <ac:picMk id="13" creationId="{E33BDD8A-4CBD-4A31-BA88-93891E318773}"/>
          </ac:picMkLst>
        </pc:picChg>
        <pc:picChg chg="del">
          <ac:chgData name="Sam" userId="4925cbe25f3c152a" providerId="LiveId" clId="{51334BD9-4252-4209-AAC1-6260A2866A49}" dt="2021-12-21T13:12:05.653" v="13961" actId="478"/>
          <ac:picMkLst>
            <pc:docMk/>
            <pc:sldMk cId="59184194" sldId="270"/>
            <ac:picMk id="15" creationId="{C7FF9F89-4B55-46C7-AD7D-3C262804D851}"/>
          </ac:picMkLst>
        </pc:picChg>
        <pc:picChg chg="add mod">
          <ac:chgData name="Sam" userId="4925cbe25f3c152a" providerId="LiveId" clId="{51334BD9-4252-4209-AAC1-6260A2866A49}" dt="2021-12-21T14:03:06.103" v="14800" actId="1037"/>
          <ac:picMkLst>
            <pc:docMk/>
            <pc:sldMk cId="59184194" sldId="270"/>
            <ac:picMk id="17" creationId="{B3A8F11C-9594-48AB-815A-4EC9797216B4}"/>
          </ac:picMkLst>
        </pc:picChg>
        <pc:picChg chg="mod">
          <ac:chgData name="Sam" userId="4925cbe25f3c152a" providerId="LiveId" clId="{51334BD9-4252-4209-AAC1-6260A2866A49}" dt="2021-12-21T13:32:07.017" v="14702" actId="1076"/>
          <ac:picMkLst>
            <pc:docMk/>
            <pc:sldMk cId="59184194" sldId="270"/>
            <ac:picMk id="27" creationId="{56C663BA-2B08-454B-9584-8E05CDC50E0B}"/>
          </ac:picMkLst>
        </pc:picChg>
        <pc:picChg chg="mod">
          <ac:chgData name="Sam" userId="4925cbe25f3c152a" providerId="LiveId" clId="{51334BD9-4252-4209-AAC1-6260A2866A49}" dt="2021-12-21T13:32:44.961" v="14712" actId="1035"/>
          <ac:picMkLst>
            <pc:docMk/>
            <pc:sldMk cId="59184194" sldId="270"/>
            <ac:picMk id="45" creationId="{E501E244-A205-41F1-AA0D-F542A6C96EB2}"/>
          </ac:picMkLst>
        </pc:picChg>
        <pc:picChg chg="add mod">
          <ac:chgData name="Sam" userId="4925cbe25f3c152a" providerId="LiveId" clId="{51334BD9-4252-4209-AAC1-6260A2866A49}" dt="2021-12-21T14:07:57.692" v="14882"/>
          <ac:picMkLst>
            <pc:docMk/>
            <pc:sldMk cId="59184194" sldId="270"/>
            <ac:picMk id="51" creationId="{ADBDEC84-5686-48A1-AD5A-4006DDFA70DF}"/>
          </ac:picMkLst>
        </pc:picChg>
      </pc:sldChg>
      <pc:sldChg chg="addSp delSp modSp add mod ord">
        <pc:chgData name="Sam" userId="4925cbe25f3c152a" providerId="LiveId" clId="{51334BD9-4252-4209-AAC1-6260A2866A49}" dt="2021-12-21T23:51:28.097" v="19938" actId="1036"/>
        <pc:sldMkLst>
          <pc:docMk/>
          <pc:sldMk cId="4016108750" sldId="271"/>
        </pc:sldMkLst>
        <pc:spChg chg="mod">
          <ac:chgData name="Sam" userId="4925cbe25f3c152a" providerId="LiveId" clId="{51334BD9-4252-4209-AAC1-6260A2866A49}" dt="2021-12-21T21:48:20.394" v="16595" actId="255"/>
          <ac:spMkLst>
            <pc:docMk/>
            <pc:sldMk cId="4016108750" sldId="271"/>
            <ac:spMk id="4" creationId="{F7EA65C4-92A2-4A37-8F39-019992420944}"/>
          </ac:spMkLst>
        </pc:spChg>
        <pc:spChg chg="add mod">
          <ac:chgData name="Sam" userId="4925cbe25f3c152a" providerId="LiveId" clId="{51334BD9-4252-4209-AAC1-6260A2866A49}" dt="2021-12-21T21:47:35.129" v="16589"/>
          <ac:spMkLst>
            <pc:docMk/>
            <pc:sldMk cId="4016108750" sldId="271"/>
            <ac:spMk id="8" creationId="{B42ED940-85CF-413A-9D2D-ED35BFB29867}"/>
          </ac:spMkLst>
        </pc:spChg>
        <pc:spChg chg="add mod">
          <ac:chgData name="Sam" userId="4925cbe25f3c152a" providerId="LiveId" clId="{51334BD9-4252-4209-AAC1-6260A2866A49}" dt="2021-12-21T21:47:35.129" v="16589"/>
          <ac:spMkLst>
            <pc:docMk/>
            <pc:sldMk cId="4016108750" sldId="271"/>
            <ac:spMk id="9" creationId="{8254D0B0-92E0-47F7-A6B7-F3789A472CFB}"/>
          </ac:spMkLst>
        </pc:spChg>
        <pc:spChg chg="add mod">
          <ac:chgData name="Sam" userId="4925cbe25f3c152a" providerId="LiveId" clId="{51334BD9-4252-4209-AAC1-6260A2866A49}" dt="2021-12-21T23:26:49.572" v="18138" actId="20577"/>
          <ac:spMkLst>
            <pc:docMk/>
            <pc:sldMk cId="4016108750" sldId="271"/>
            <ac:spMk id="10" creationId="{D6368190-CF14-464B-AE85-04C3EF18057D}"/>
          </ac:spMkLst>
        </pc:spChg>
        <pc:spChg chg="add mod">
          <ac:chgData name="Sam" userId="4925cbe25f3c152a" providerId="LiveId" clId="{51334BD9-4252-4209-AAC1-6260A2866A49}" dt="2021-12-21T23:51:28.097" v="19938" actId="1036"/>
          <ac:spMkLst>
            <pc:docMk/>
            <pc:sldMk cId="4016108750" sldId="271"/>
            <ac:spMk id="11" creationId="{2AE59DAC-29A2-4783-8E8F-064F60554188}"/>
          </ac:spMkLst>
        </pc:spChg>
        <pc:picChg chg="mod">
          <ac:chgData name="Sam" userId="4925cbe25f3c152a" providerId="LiveId" clId="{51334BD9-4252-4209-AAC1-6260A2866A49}" dt="2021-12-21T14:09:26.265" v="14914" actId="1035"/>
          <ac:picMkLst>
            <pc:docMk/>
            <pc:sldMk cId="4016108750" sldId="271"/>
            <ac:picMk id="3" creationId="{A41211F2-75F7-46FE-A058-056F3211716F}"/>
          </ac:picMkLst>
        </pc:picChg>
        <pc:picChg chg="add mod">
          <ac:chgData name="Sam" userId="4925cbe25f3c152a" providerId="LiveId" clId="{51334BD9-4252-4209-AAC1-6260A2866A49}" dt="2021-12-21T14:07:44.198" v="14878" actId="1038"/>
          <ac:picMkLst>
            <pc:docMk/>
            <pc:sldMk cId="4016108750" sldId="271"/>
            <ac:picMk id="5" creationId="{0A47E91C-3293-4B3A-B3F0-90770F8D9260}"/>
          </ac:picMkLst>
        </pc:picChg>
        <pc:picChg chg="add mod">
          <ac:chgData name="Sam" userId="4925cbe25f3c152a" providerId="LiveId" clId="{51334BD9-4252-4209-AAC1-6260A2866A49}" dt="2021-12-21T21:49:41.847" v="16614" actId="1038"/>
          <ac:picMkLst>
            <pc:docMk/>
            <pc:sldMk cId="4016108750" sldId="271"/>
            <ac:picMk id="6" creationId="{E193DD61-9ADA-465F-A869-56A5EEC367F5}"/>
          </ac:picMkLst>
        </pc:picChg>
        <pc:picChg chg="del">
          <ac:chgData name="Sam" userId="4925cbe25f3c152a" providerId="LiveId" clId="{51334BD9-4252-4209-AAC1-6260A2866A49}" dt="2021-12-21T14:07:33.437" v="14857" actId="478"/>
          <ac:picMkLst>
            <pc:docMk/>
            <pc:sldMk cId="4016108750" sldId="271"/>
            <ac:picMk id="12" creationId="{3401312D-D678-49B3-A37F-0A7826F01C56}"/>
          </ac:picMkLst>
        </pc:picChg>
        <pc:cxnChg chg="add mod">
          <ac:chgData name="Sam" userId="4925cbe25f3c152a" providerId="LiveId" clId="{51334BD9-4252-4209-AAC1-6260A2866A49}" dt="2021-12-21T21:47:35.129" v="16589"/>
          <ac:cxnSpMkLst>
            <pc:docMk/>
            <pc:sldMk cId="4016108750" sldId="271"/>
            <ac:cxnSpMk id="7" creationId="{0C122449-3CC9-48D2-BCD8-7EB0389EA132}"/>
          </ac:cxnSpMkLst>
        </pc:cxnChg>
      </pc:sldChg>
      <pc:sldChg chg="addSp delSp modSp add mod ord">
        <pc:chgData name="Sam" userId="4925cbe25f3c152a" providerId="LiveId" clId="{51334BD9-4252-4209-AAC1-6260A2866A49}" dt="2021-12-21T23:44:22.967" v="19858" actId="1038"/>
        <pc:sldMkLst>
          <pc:docMk/>
          <pc:sldMk cId="10573445" sldId="272"/>
        </pc:sldMkLst>
        <pc:spChg chg="del">
          <ac:chgData name="Sam" userId="4925cbe25f3c152a" providerId="LiveId" clId="{51334BD9-4252-4209-AAC1-6260A2866A49}" dt="2021-12-21T23:43:33.125" v="19852" actId="478"/>
          <ac:spMkLst>
            <pc:docMk/>
            <pc:sldMk cId="10573445" sldId="272"/>
            <ac:spMk id="2" creationId="{B8F4EA3D-6B7A-461F-88A7-CA51D61D5766}"/>
          </ac:spMkLst>
        </pc:spChg>
        <pc:spChg chg="mod">
          <ac:chgData name="Sam" userId="4925cbe25f3c152a" providerId="LiveId" clId="{51334BD9-4252-4209-AAC1-6260A2866A49}" dt="2021-12-21T23:28:07.721" v="18206" actId="255"/>
          <ac:spMkLst>
            <pc:docMk/>
            <pc:sldMk cId="10573445" sldId="272"/>
            <ac:spMk id="4" creationId="{F7EA65C4-92A2-4A37-8F39-019992420944}"/>
          </ac:spMkLst>
        </pc:spChg>
        <pc:spChg chg="add mod">
          <ac:chgData name="Sam" userId="4925cbe25f3c152a" providerId="LiveId" clId="{51334BD9-4252-4209-AAC1-6260A2866A49}" dt="2021-12-21T23:41:47.836" v="19836" actId="14100"/>
          <ac:spMkLst>
            <pc:docMk/>
            <pc:sldMk cId="10573445" sldId="272"/>
            <ac:spMk id="10" creationId="{5C59B5FC-B56A-4061-9C5D-B1EB57DB2D0C}"/>
          </ac:spMkLst>
        </pc:spChg>
        <pc:picChg chg="add mod">
          <ac:chgData name="Sam" userId="4925cbe25f3c152a" providerId="LiveId" clId="{51334BD9-4252-4209-AAC1-6260A2866A49}" dt="2021-12-21T23:43:25.370" v="19851" actId="1076"/>
          <ac:picMkLst>
            <pc:docMk/>
            <pc:sldMk cId="10573445" sldId="272"/>
            <ac:picMk id="6" creationId="{F7B2C0A0-2CEA-4996-867A-9A043F7D5648}"/>
          </ac:picMkLst>
        </pc:picChg>
        <pc:picChg chg="add mod">
          <ac:chgData name="Sam" userId="4925cbe25f3c152a" providerId="LiveId" clId="{51334BD9-4252-4209-AAC1-6260A2866A49}" dt="2021-12-21T23:28:23.852" v="18209"/>
          <ac:picMkLst>
            <pc:docMk/>
            <pc:sldMk cId="10573445" sldId="272"/>
            <ac:picMk id="7" creationId="{C80F4923-6E8B-4D13-A047-02321945BE83}"/>
          </ac:picMkLst>
        </pc:picChg>
        <pc:picChg chg="del mod">
          <ac:chgData name="Sam" userId="4925cbe25f3c152a" providerId="LiveId" clId="{51334BD9-4252-4209-AAC1-6260A2866A49}" dt="2021-12-21T23:28:13.961" v="18208" actId="478"/>
          <ac:picMkLst>
            <pc:docMk/>
            <pc:sldMk cId="10573445" sldId="272"/>
            <ac:picMk id="8" creationId="{3C7AD9E0-1086-442E-A2B4-C17C541F7873}"/>
          </ac:picMkLst>
        </pc:picChg>
        <pc:picChg chg="add mod">
          <ac:chgData name="Sam" userId="4925cbe25f3c152a" providerId="LiveId" clId="{51334BD9-4252-4209-AAC1-6260A2866A49}" dt="2021-12-21T23:44:22.967" v="19858" actId="1038"/>
          <ac:picMkLst>
            <pc:docMk/>
            <pc:sldMk cId="10573445" sldId="272"/>
            <ac:picMk id="9" creationId="{29D69C82-5C56-4B42-AAB9-D3951404B095}"/>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samsc\Downloads\sportsref_download%20(12).xls" TargetMode="External"/><Relationship Id="rId2" Type="http://schemas.microsoft.com/office/2011/relationships/chartColorStyle" Target="colors12.xml"/><Relationship Id="rId1" Type="http://schemas.microsoft.com/office/2011/relationships/chartStyle" Target="style12.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13.xml"/><Relationship Id="rId1" Type="http://schemas.microsoft.com/office/2011/relationships/chartStyle" Target="style13.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1.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7.xml"/><Relationship Id="rId1" Type="http://schemas.microsoft.com/office/2011/relationships/chartStyle" Target="style7.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8.xml"/><Relationship Id="rId1" Type="http://schemas.microsoft.com/office/2011/relationships/chartStyle" Target="style8.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9.xml"/><Relationship Id="rId1" Type="http://schemas.microsoft.com/office/2011/relationships/chartStyle" Target="style9.xml"/></Relationships>
</file>

<file path=ppt/charts/_rels/chart8.xml.rels><?xml version="1.0" encoding="UTF-8" standalone="yes"?>
<Relationships xmlns="http://schemas.openxmlformats.org/package/2006/relationships"><Relationship Id="rId3" Type="http://schemas.openxmlformats.org/officeDocument/2006/relationships/oleObject" Target="file:///C:\Users\samsc\Downloads\sportsref_download%20(12).xls" TargetMode="External"/><Relationship Id="rId2" Type="http://schemas.microsoft.com/office/2011/relationships/chartColorStyle" Target="colors10.xml"/><Relationship Id="rId1" Type="http://schemas.microsoft.com/office/2011/relationships/chartStyle" Target="style10.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11.xml"/><Relationship Id="rId1" Type="http://schemas.microsoft.com/office/2011/relationships/chartStyle" Target="style11.xml"/></Relationships>
</file>

<file path=ppt/charts/_rels/chartEx1.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Book1"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5"/>
            <c:spPr>
              <a:solidFill>
                <a:schemeClr val="bg1"/>
              </a:solidFill>
              <a:ln w="101600">
                <a:solidFill>
                  <a:schemeClr val="bg1"/>
                </a:solidFill>
              </a:ln>
              <a:effectLst/>
            </c:spPr>
          </c:marker>
          <c:dLbls>
            <c:dLbl>
              <c:idx val="0"/>
              <c:tx>
                <c:rich>
                  <a:bodyPr rot="0" spcFirstLastPara="1" vertOverflow="ellipsis" vert="horz" wrap="square" lIns="38100" tIns="19050" rIns="38100" bIns="19050" anchor="ctr" anchorCtr="1">
                    <a:noAutofit/>
                  </a:bodyPr>
                  <a:lstStyle/>
                  <a:p>
                    <a:pPr>
                      <a:defRPr sz="1000" b="1" i="0" u="none" strike="noStrike" kern="1200" baseline="0">
                        <a:solidFill>
                          <a:schemeClr val="bg1"/>
                        </a:solidFill>
                        <a:latin typeface="Mangal Pro" panose="00000500000000000000" pitchFamily="2" charset="0"/>
                        <a:ea typeface="+mn-ea"/>
                        <a:cs typeface="+mn-cs"/>
                      </a:defRPr>
                    </a:pPr>
                    <a:r>
                      <a:rPr lang="en-US" sz="1000" b="1">
                        <a:solidFill>
                          <a:schemeClr val="bg1"/>
                        </a:solidFill>
                        <a:latin typeface="Mangal Pro" panose="00000500000000000000" pitchFamily="2" charset="0"/>
                      </a:rPr>
                      <a:t>E</a:t>
                    </a:r>
                    <a:r>
                      <a:rPr lang="en-US" sz="1000" b="1" baseline="0">
                        <a:solidFill>
                          <a:schemeClr val="bg1"/>
                        </a:solidFill>
                        <a:latin typeface="Mangal Pro" panose="00000500000000000000" pitchFamily="2" charset="0"/>
                      </a:rPr>
                      <a:t> van der Sar</a:t>
                    </a:r>
                    <a:endParaRPr lang="en-US" sz="1000" b="1">
                      <a:solidFill>
                        <a:schemeClr val="bg1"/>
                      </a:solidFill>
                      <a:latin typeface="Mangal Pro" panose="00000500000000000000" pitchFamily="2" charset="0"/>
                    </a:endParaRPr>
                  </a:p>
                </c:rich>
              </c:tx>
              <c:spPr>
                <a:noFill/>
                <a:ln>
                  <a:noFill/>
                </a:ln>
                <a:effectLst/>
              </c:spPr>
              <c:txPr>
                <a:bodyPr rot="0" spcFirstLastPara="1" vertOverflow="ellipsis" vert="horz" wrap="square" lIns="38100" tIns="19050" rIns="38100" bIns="19050" anchor="ctr" anchorCtr="1">
                  <a:noAutofit/>
                </a:bodyPr>
                <a:lstStyle/>
                <a:p>
                  <a:pPr>
                    <a:defRPr sz="1000" b="1" i="0" u="none" strike="noStrike" kern="1200" baseline="0">
                      <a:solidFill>
                        <a:schemeClr val="bg1"/>
                      </a:solidFill>
                      <a:latin typeface="Mangal Pro" panose="00000500000000000000" pitchFamily="2" charset="0"/>
                      <a:ea typeface="+mn-ea"/>
                      <a:cs typeface="+mn-cs"/>
                    </a:defRPr>
                  </a:pPr>
                  <a:endParaRPr lang="en-US"/>
                </a:p>
              </c:txPr>
              <c:dLblPos val="b"/>
              <c:showLegendKey val="0"/>
              <c:showVal val="1"/>
              <c:showCatName val="0"/>
              <c:showSerName val="0"/>
              <c:showPercent val="0"/>
              <c:showBubbleSize val="0"/>
              <c:extLst>
                <c:ext xmlns:c15="http://schemas.microsoft.com/office/drawing/2012/chart" uri="{CE6537A1-D6FC-4f65-9D91-7224C49458BB}">
                  <c15:layout>
                    <c:manualLayout>
                      <c:w val="0.1881870948927083"/>
                      <c:h val="6.038445323868194E-2"/>
                    </c:manualLayout>
                  </c15:layout>
                  <c15:showDataLabelsRange val="0"/>
                </c:ext>
                <c:ext xmlns:c16="http://schemas.microsoft.com/office/drawing/2014/chart" uri="{C3380CC4-5D6E-409C-BE32-E72D297353CC}">
                  <c16:uniqueId val="{00000000-3A6B-4AA3-80FF-84B66B670A98}"/>
                </c:ext>
              </c:extLst>
            </c:dLbl>
            <c:dLbl>
              <c:idx val="1"/>
              <c:tx>
                <c:rich>
                  <a:bodyPr/>
                  <a:lstStyle/>
                  <a:p>
                    <a:r>
                      <a:rPr lang="en-US"/>
                      <a:t>F Da Silva</a:t>
                    </a: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3A6B-4AA3-80FF-84B66B670A98}"/>
                </c:ext>
              </c:extLst>
            </c:dLbl>
            <c:dLbl>
              <c:idx val="2"/>
              <c:tx>
                <c:rich>
                  <a:bodyPr/>
                  <a:lstStyle/>
                  <a:p>
                    <a:r>
                      <a:rPr lang="en-US"/>
                      <a:t>R Ferdinand</a:t>
                    </a: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3A6B-4AA3-80FF-84B66B670A98}"/>
                </c:ext>
              </c:extLst>
            </c:dLbl>
            <c:dLbl>
              <c:idx val="3"/>
              <c:tx>
                <c:rich>
                  <a:bodyPr/>
                  <a:lstStyle/>
                  <a:p>
                    <a:r>
                      <a:rPr lang="en-US"/>
                      <a:t>N Vidic (c)</a:t>
                    </a: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3A6B-4AA3-80FF-84B66B670A98}"/>
                </c:ext>
              </c:extLst>
            </c:dLbl>
            <c:dLbl>
              <c:idx val="4"/>
              <c:tx>
                <c:rich>
                  <a:bodyPr/>
                  <a:lstStyle/>
                  <a:p>
                    <a:r>
                      <a:rPr lang="en-US"/>
                      <a:t>P Evra</a:t>
                    </a: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3A6B-4AA3-80FF-84B66B670A98}"/>
                </c:ext>
              </c:extLst>
            </c:dLbl>
            <c:dLbl>
              <c:idx val="5"/>
              <c:tx>
                <c:rich>
                  <a:bodyPr/>
                  <a:lstStyle/>
                  <a:p>
                    <a:r>
                      <a:rPr lang="en-US"/>
                      <a:t>A</a:t>
                    </a:r>
                    <a:r>
                      <a:rPr lang="en-US" baseline="0"/>
                      <a:t> Valencia</a:t>
                    </a:r>
                    <a:endParaRPr lang="en-US"/>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3A6B-4AA3-80FF-84B66B670A98}"/>
                </c:ext>
              </c:extLst>
            </c:dLbl>
            <c:dLbl>
              <c:idx val="6"/>
              <c:tx>
                <c:rich>
                  <a:bodyPr/>
                  <a:lstStyle/>
                  <a:p>
                    <a:r>
                      <a:rPr lang="en-US"/>
                      <a:t>M Carrick</a:t>
                    </a: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3A6B-4AA3-80FF-84B66B670A98}"/>
                </c:ext>
              </c:extLst>
            </c:dLbl>
            <c:dLbl>
              <c:idx val="7"/>
              <c:tx>
                <c:rich>
                  <a:bodyPr/>
                  <a:lstStyle/>
                  <a:p>
                    <a:r>
                      <a:rPr lang="en-US"/>
                      <a:t>R</a:t>
                    </a:r>
                    <a:r>
                      <a:rPr lang="en-US" baseline="0"/>
                      <a:t> Giggs</a:t>
                    </a:r>
                    <a:endParaRPr lang="en-US"/>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3A6B-4AA3-80FF-84B66B670A98}"/>
                </c:ext>
              </c:extLst>
            </c:dLbl>
            <c:dLbl>
              <c:idx val="8"/>
              <c:tx>
                <c:rich>
                  <a:bodyPr/>
                  <a:lstStyle/>
                  <a:p>
                    <a:r>
                      <a:rPr lang="en-US"/>
                      <a:t>J</a:t>
                    </a:r>
                    <a:r>
                      <a:rPr lang="en-US" baseline="0"/>
                      <a:t> Park</a:t>
                    </a:r>
                    <a:endParaRPr lang="en-US"/>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3A6B-4AA3-80FF-84B66B670A98}"/>
                </c:ext>
              </c:extLst>
            </c:dLbl>
            <c:dLbl>
              <c:idx val="9"/>
              <c:tx>
                <c:rich>
                  <a:bodyPr/>
                  <a:lstStyle/>
                  <a:p>
                    <a:r>
                      <a:rPr lang="en-US"/>
                      <a:t>W</a:t>
                    </a:r>
                    <a:r>
                      <a:rPr lang="en-US" baseline="0"/>
                      <a:t> Rooney</a:t>
                    </a:r>
                    <a:endParaRPr lang="en-US"/>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3A6B-4AA3-80FF-84B66B670A98}"/>
                </c:ext>
              </c:extLst>
            </c:dLbl>
            <c:dLbl>
              <c:idx val="10"/>
              <c:tx>
                <c:rich>
                  <a:bodyPr/>
                  <a:lstStyle/>
                  <a:p>
                    <a:r>
                      <a:rPr lang="en-US" sz="1000" b="1" i="0" u="none" strike="noStrike" kern="1200" baseline="0">
                        <a:solidFill>
                          <a:schemeClr val="bg1"/>
                        </a:solidFill>
                        <a:latin typeface="Mangal Pro" panose="00000500000000000000" pitchFamily="2" charset="0"/>
                      </a:rPr>
                      <a:t>J Hernandez</a:t>
                    </a:r>
                    <a:endParaRPr lang="en-US" sz="1000" b="1">
                      <a:solidFill>
                        <a:schemeClr val="bg1"/>
                      </a:solidFill>
                      <a:latin typeface="Mangal Pro" panose="00000500000000000000" pitchFamily="2" charset="0"/>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3A6B-4AA3-80FF-84B66B670A98}"/>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angal Pro" panose="00000500000000000000" pitchFamily="2" charset="0"/>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numRef>
              <c:f>Sheet1!$B$1:$B$11</c:f>
              <c:numCache>
                <c:formatCode>General</c:formatCode>
                <c:ptCount val="11"/>
                <c:pt idx="0">
                  <c:v>4</c:v>
                </c:pt>
                <c:pt idx="1">
                  <c:v>7</c:v>
                </c:pt>
                <c:pt idx="2">
                  <c:v>5</c:v>
                </c:pt>
                <c:pt idx="3">
                  <c:v>3</c:v>
                </c:pt>
                <c:pt idx="4">
                  <c:v>1</c:v>
                </c:pt>
                <c:pt idx="5">
                  <c:v>7</c:v>
                </c:pt>
                <c:pt idx="6">
                  <c:v>5</c:v>
                </c:pt>
                <c:pt idx="7">
                  <c:v>3</c:v>
                </c:pt>
                <c:pt idx="8">
                  <c:v>1</c:v>
                </c:pt>
                <c:pt idx="9">
                  <c:v>4</c:v>
                </c:pt>
                <c:pt idx="10">
                  <c:v>4</c:v>
                </c:pt>
              </c:numCache>
            </c:numRef>
          </c:xVal>
          <c:yVal>
            <c:numRef>
              <c:f>Sheet1!$C$1:$C$11</c:f>
              <c:numCache>
                <c:formatCode>General</c:formatCode>
                <c:ptCount val="11"/>
                <c:pt idx="0">
                  <c:v>1</c:v>
                </c:pt>
                <c:pt idx="1">
                  <c:v>2</c:v>
                </c:pt>
                <c:pt idx="2">
                  <c:v>2</c:v>
                </c:pt>
                <c:pt idx="3">
                  <c:v>2</c:v>
                </c:pt>
                <c:pt idx="4">
                  <c:v>2</c:v>
                </c:pt>
                <c:pt idx="5">
                  <c:v>4</c:v>
                </c:pt>
                <c:pt idx="6">
                  <c:v>4</c:v>
                </c:pt>
                <c:pt idx="7">
                  <c:v>4</c:v>
                </c:pt>
                <c:pt idx="8">
                  <c:v>4</c:v>
                </c:pt>
                <c:pt idx="9">
                  <c:v>5</c:v>
                </c:pt>
                <c:pt idx="10">
                  <c:v>6</c:v>
                </c:pt>
              </c:numCache>
            </c:numRef>
          </c:yVal>
          <c:smooth val="0"/>
          <c:extLst>
            <c:ext xmlns:c16="http://schemas.microsoft.com/office/drawing/2014/chart" uri="{C3380CC4-5D6E-409C-BE32-E72D297353CC}">
              <c16:uniqueId val="{0000000B-3A6B-4AA3-80FF-84B66B670A98}"/>
            </c:ext>
          </c:extLst>
        </c:ser>
        <c:dLbls>
          <c:dLblPos val="b"/>
          <c:showLegendKey val="0"/>
          <c:showVal val="1"/>
          <c:showCatName val="0"/>
          <c:showSerName val="0"/>
          <c:showPercent val="0"/>
          <c:showBubbleSize val="0"/>
        </c:dLbls>
        <c:axId val="362606640"/>
        <c:axId val="362606968"/>
      </c:scatterChart>
      <c:valAx>
        <c:axId val="362606640"/>
        <c:scaling>
          <c:orientation val="minMax"/>
        </c:scaling>
        <c:delete val="1"/>
        <c:axPos val="b"/>
        <c:numFmt formatCode="General" sourceLinked="1"/>
        <c:majorTickMark val="none"/>
        <c:minorTickMark val="none"/>
        <c:tickLblPos val="nextTo"/>
        <c:crossAx val="362606968"/>
        <c:crosses val="autoZero"/>
        <c:crossBetween val="midCat"/>
      </c:valAx>
      <c:valAx>
        <c:axId val="362606968"/>
        <c:scaling>
          <c:orientation val="minMax"/>
        </c:scaling>
        <c:delete val="1"/>
        <c:axPos val="l"/>
        <c:numFmt formatCode="General" sourceLinked="1"/>
        <c:majorTickMark val="none"/>
        <c:minorTickMark val="none"/>
        <c:tickLblPos val="nextTo"/>
        <c:crossAx val="36260664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solidFill>
              <a:srgbClr val="39FF14"/>
            </a:solidFill>
            <a:ln w="38100">
              <a:solidFill>
                <a:schemeClr val="bg1"/>
              </a:solidFill>
            </a:ln>
          </c:spPr>
          <c:dPt>
            <c:idx val="0"/>
            <c:bubble3D val="0"/>
            <c:spPr>
              <a:solidFill>
                <a:schemeClr val="bg1">
                  <a:lumMod val="65000"/>
                </a:schemeClr>
              </a:solidFill>
              <a:ln w="38100">
                <a:solidFill>
                  <a:schemeClr val="bg1"/>
                </a:solidFill>
              </a:ln>
              <a:effectLst/>
            </c:spPr>
            <c:extLst>
              <c:ext xmlns:c16="http://schemas.microsoft.com/office/drawing/2014/chart" uri="{C3380CC4-5D6E-409C-BE32-E72D297353CC}">
                <c16:uniqueId val="{00000001-EB48-4F15-9CCD-C0356F3FE88C}"/>
              </c:ext>
            </c:extLst>
          </c:dPt>
          <c:dPt>
            <c:idx val="1"/>
            <c:bubble3D val="0"/>
            <c:spPr>
              <a:solidFill>
                <a:srgbClr val="39FF14"/>
              </a:solidFill>
              <a:ln w="38100">
                <a:solidFill>
                  <a:schemeClr val="bg1"/>
                </a:solidFill>
              </a:ln>
              <a:effectLst/>
            </c:spPr>
            <c:extLst>
              <c:ext xmlns:c16="http://schemas.microsoft.com/office/drawing/2014/chart" uri="{C3380CC4-5D6E-409C-BE32-E72D297353CC}">
                <c16:uniqueId val="{00000003-EB48-4F15-9CCD-C0356F3FE88C}"/>
              </c:ext>
            </c:extLst>
          </c:dPt>
          <c:cat>
            <c:numRef>
              <c:f>Worksheet!$O$2:$P$2</c:f>
              <c:numCache>
                <c:formatCode>General</c:formatCode>
                <c:ptCount val="2"/>
              </c:numCache>
            </c:numRef>
          </c:cat>
          <c:val>
            <c:numRef>
              <c:f>Worksheet!$O$3:$P$3</c:f>
              <c:numCache>
                <c:formatCode>General</c:formatCode>
                <c:ptCount val="2"/>
              </c:numCache>
            </c:numRef>
          </c:val>
          <c:extLst>
            <c:ext xmlns:c16="http://schemas.microsoft.com/office/drawing/2014/chart" uri="{C3380CC4-5D6E-409C-BE32-E72D297353CC}">
              <c16:uniqueId val="{00000004-EB48-4F15-9CCD-C0356F3FE88C}"/>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8575">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solidFill>
              <a:schemeClr val="bg1">
                <a:lumMod val="85000"/>
              </a:schemeClr>
            </a:solidFill>
            <a:ln w="38100">
              <a:solidFill>
                <a:schemeClr val="bg1"/>
              </a:solidFill>
            </a:ln>
          </c:spPr>
          <c:dPt>
            <c:idx val="0"/>
            <c:bubble3D val="0"/>
            <c:spPr>
              <a:solidFill>
                <a:schemeClr val="bg1">
                  <a:lumMod val="85000"/>
                </a:schemeClr>
              </a:solidFill>
              <a:ln w="38100">
                <a:solidFill>
                  <a:schemeClr val="bg1"/>
                </a:solidFill>
              </a:ln>
              <a:effectLst/>
            </c:spPr>
            <c:extLst>
              <c:ext xmlns:c16="http://schemas.microsoft.com/office/drawing/2014/chart" uri="{C3380CC4-5D6E-409C-BE32-E72D297353CC}">
                <c16:uniqueId val="{00000001-A25D-4930-9EB2-A2B6AFA7F9C8}"/>
              </c:ext>
            </c:extLst>
          </c:dPt>
          <c:dPt>
            <c:idx val="1"/>
            <c:bubble3D val="0"/>
            <c:spPr>
              <a:solidFill>
                <a:srgbClr val="66FFFF"/>
              </a:solidFill>
              <a:ln w="38100">
                <a:solidFill>
                  <a:schemeClr val="bg1"/>
                </a:solidFill>
              </a:ln>
              <a:effectLst/>
            </c:spPr>
            <c:extLst>
              <c:ext xmlns:c16="http://schemas.microsoft.com/office/drawing/2014/chart" uri="{C3380CC4-5D6E-409C-BE32-E72D297353CC}">
                <c16:uniqueId val="{00000003-A25D-4930-9EB2-A2B6AFA7F9C8}"/>
              </c:ext>
            </c:extLst>
          </c:dPt>
          <c:val>
            <c:numRef>
              <c:f>Worksheet!$R$15:$S$15</c:f>
              <c:numCache>
                <c:formatCode>General</c:formatCode>
                <c:ptCount val="2"/>
                <c:pt idx="0">
                  <c:v>4</c:v>
                </c:pt>
                <c:pt idx="1">
                  <c:v>1</c:v>
                </c:pt>
              </c:numCache>
            </c:numRef>
          </c:val>
          <c:extLst>
            <c:ext xmlns:c16="http://schemas.microsoft.com/office/drawing/2014/chart" uri="{C3380CC4-5D6E-409C-BE32-E72D297353CC}">
              <c16:uniqueId val="{00000004-A25D-4930-9EB2-A2B6AFA7F9C8}"/>
            </c:ext>
          </c:extLst>
        </c:ser>
        <c:ser>
          <c:idx val="1"/>
          <c:order val="1"/>
          <c:dPt>
            <c:idx val="0"/>
            <c:bubble3D val="0"/>
            <c:spPr>
              <a:solidFill>
                <a:schemeClr val="accent1"/>
              </a:solidFill>
              <a:ln w="19050">
                <a:solidFill>
                  <a:schemeClr val="lt1"/>
                </a:solidFill>
              </a:ln>
              <a:effectLst/>
            </c:spPr>
            <c:extLst>
              <c:ext xmlns:c16="http://schemas.microsoft.com/office/drawing/2014/chart" uri="{C3380CC4-5D6E-409C-BE32-E72D297353CC}">
                <c16:uniqueId val="{00000006-A25D-4930-9EB2-A2B6AFA7F9C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8-A25D-4930-9EB2-A2B6AFA7F9C8}"/>
              </c:ext>
            </c:extLst>
          </c:dPt>
          <c:val>
            <c:numRef>
              <c:f>Worksheet!$R$16:$S$16</c:f>
              <c:numCache>
                <c:formatCode>General</c:formatCode>
                <c:ptCount val="2"/>
              </c:numCache>
            </c:numRef>
          </c:val>
          <c:extLst>
            <c:ext xmlns:c16="http://schemas.microsoft.com/office/drawing/2014/chart" uri="{C3380CC4-5D6E-409C-BE32-E72D297353CC}">
              <c16:uniqueId val="{00000009-A25D-4930-9EB2-A2B6AFA7F9C8}"/>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7072753227946188E-2"/>
          <c:y val="3.3755274261603373E-2"/>
          <c:w val="0.95036661908209863"/>
          <c:h val="0.92573839662447255"/>
        </c:manualLayout>
      </c:layout>
      <c:scatterChart>
        <c:scatterStyle val="lineMarker"/>
        <c:varyColors val="0"/>
        <c:ser>
          <c:idx val="0"/>
          <c:order val="0"/>
          <c:spPr>
            <a:ln w="19050" cap="rnd">
              <a:noFill/>
              <a:round/>
            </a:ln>
            <a:effectLst/>
          </c:spPr>
          <c:marker>
            <c:symbol val="circle"/>
            <c:size val="5"/>
            <c:spPr>
              <a:solidFill>
                <a:schemeClr val="bg1"/>
              </a:solidFill>
              <a:ln w="101600">
                <a:solidFill>
                  <a:schemeClr val="bg1"/>
                </a:solidFill>
              </a:ln>
              <a:effectLst/>
            </c:spPr>
          </c:marker>
          <c:dLbls>
            <c:dLbl>
              <c:idx val="0"/>
              <c:tx>
                <c:rich>
                  <a:bodyPr/>
                  <a:lstStyle/>
                  <a:p>
                    <a:r>
                      <a:rPr lang="en-US"/>
                      <a:t>Victor Valdes</a:t>
                    </a: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2AE3-47B2-9BDC-F9E26DADDDE5}"/>
                </c:ext>
              </c:extLst>
            </c:dLbl>
            <c:dLbl>
              <c:idx val="1"/>
              <c:tx>
                <c:rich>
                  <a:bodyPr/>
                  <a:lstStyle/>
                  <a:p>
                    <a:r>
                      <a:rPr lang="en-US"/>
                      <a:t>Dani Alves</a:t>
                    </a: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2AE3-47B2-9BDC-F9E26DADDDE5}"/>
                </c:ext>
              </c:extLst>
            </c:dLbl>
            <c:dLbl>
              <c:idx val="2"/>
              <c:tx>
                <c:rich>
                  <a:bodyPr/>
                  <a:lstStyle/>
                  <a:p>
                    <a:r>
                      <a:rPr lang="en-US"/>
                      <a:t>Mascherano</a:t>
                    </a: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2AE3-47B2-9BDC-F9E26DADDDE5}"/>
                </c:ext>
              </c:extLst>
            </c:dLbl>
            <c:dLbl>
              <c:idx val="3"/>
              <c:tx>
                <c:rich>
                  <a:bodyPr/>
                  <a:lstStyle/>
                  <a:p>
                    <a:r>
                      <a:rPr lang="en-US"/>
                      <a:t>Pique</a:t>
                    </a: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2AE3-47B2-9BDC-F9E26DADDDE5}"/>
                </c:ext>
              </c:extLst>
            </c:dLbl>
            <c:dLbl>
              <c:idx val="4"/>
              <c:tx>
                <c:rich>
                  <a:bodyPr/>
                  <a:lstStyle/>
                  <a:p>
                    <a:r>
                      <a:rPr lang="en-US"/>
                      <a:t>Abidal</a:t>
                    </a: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2AE3-47B2-9BDC-F9E26DADDDE5}"/>
                </c:ext>
              </c:extLst>
            </c:dLbl>
            <c:dLbl>
              <c:idx val="5"/>
              <c:tx>
                <c:rich>
                  <a:bodyPr/>
                  <a:lstStyle/>
                  <a:p>
                    <a:r>
                      <a:rPr lang="en-US"/>
                      <a:t>Sergio Busquets</a:t>
                    </a: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2AE3-47B2-9BDC-F9E26DADDDE5}"/>
                </c:ext>
              </c:extLst>
            </c:dLbl>
            <c:dLbl>
              <c:idx val="6"/>
              <c:layout>
                <c:manualLayout>
                  <c:x val="-0.13527535620547432"/>
                  <c:y val="5.2018400043744452E-2"/>
                </c:manualLayout>
              </c:layout>
              <c:tx>
                <c:rich>
                  <a:bodyPr/>
                  <a:lstStyle/>
                  <a:p>
                    <a:r>
                      <a:rPr lang="en-US"/>
                      <a:t>Xavi</a:t>
                    </a:r>
                    <a:r>
                      <a:rPr lang="en-US" baseline="0"/>
                      <a:t> Hernandez (c)</a:t>
                    </a:r>
                    <a:endParaRPr lang="en-US"/>
                  </a:p>
                </c:rich>
              </c:tx>
              <c:dLblPos val="r"/>
              <c:showLegendKey val="0"/>
              <c:showVal val="1"/>
              <c:showCatName val="0"/>
              <c:showSerName val="0"/>
              <c:showPercent val="0"/>
              <c:showBubbleSize val="0"/>
              <c:extLst>
                <c:ext xmlns:c15="http://schemas.microsoft.com/office/drawing/2012/chart" uri="{CE6537A1-D6FC-4f65-9D91-7224C49458BB}">
                  <c15:layout>
                    <c:manualLayout>
                      <c:w val="0.23781238282714662"/>
                      <c:h val="0.10837673611111111"/>
                    </c:manualLayout>
                  </c15:layout>
                  <c15:showDataLabelsRange val="0"/>
                </c:ext>
                <c:ext xmlns:c16="http://schemas.microsoft.com/office/drawing/2014/chart" uri="{C3380CC4-5D6E-409C-BE32-E72D297353CC}">
                  <c16:uniqueId val="{00000006-2AE3-47B2-9BDC-F9E26DADDDE5}"/>
                </c:ext>
              </c:extLst>
            </c:dLbl>
            <c:dLbl>
              <c:idx val="7"/>
              <c:tx>
                <c:rich>
                  <a:bodyPr/>
                  <a:lstStyle/>
                  <a:p>
                    <a:r>
                      <a:rPr lang="en-US"/>
                      <a:t>Iniesta</a:t>
                    </a: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2AE3-47B2-9BDC-F9E26DADDDE5}"/>
                </c:ext>
              </c:extLst>
            </c:dLbl>
            <c:dLbl>
              <c:idx val="8"/>
              <c:tx>
                <c:rich>
                  <a:bodyPr/>
                  <a:lstStyle/>
                  <a:p>
                    <a:r>
                      <a:rPr lang="en-US"/>
                      <a:t>Villa</a:t>
                    </a: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2AE3-47B2-9BDC-F9E26DADDDE5}"/>
                </c:ext>
              </c:extLst>
            </c:dLbl>
            <c:dLbl>
              <c:idx val="9"/>
              <c:tx>
                <c:rich>
                  <a:bodyPr/>
                  <a:lstStyle/>
                  <a:p>
                    <a:r>
                      <a:rPr lang="en-US"/>
                      <a:t>Messi</a:t>
                    </a: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2AE3-47B2-9BDC-F9E26DADDDE5}"/>
                </c:ext>
              </c:extLst>
            </c:dLbl>
            <c:dLbl>
              <c:idx val="10"/>
              <c:layout>
                <c:manualLayout>
                  <c:x val="-0.13198338323906694"/>
                  <c:y val="5.9613769941225858E-2"/>
                </c:manualLayout>
              </c:layout>
              <c:tx>
                <c:rich>
                  <a:bodyPr/>
                  <a:lstStyle/>
                  <a:p>
                    <a:r>
                      <a:rPr lang="en-US"/>
                      <a:t>Pedro Rodriguez</a:t>
                    </a:r>
                  </a:p>
                </c:rich>
              </c:tx>
              <c:dLblPos val="r"/>
              <c:showLegendKey val="0"/>
              <c:showVal val="1"/>
              <c:showCatName val="0"/>
              <c:showSerName val="0"/>
              <c:showPercent val="0"/>
              <c:showBubbleSize val="0"/>
              <c:extLst>
                <c:ext xmlns:c15="http://schemas.microsoft.com/office/drawing/2012/chart" uri="{CE6537A1-D6FC-4f65-9D91-7224C49458BB}">
                  <c15:layout>
                    <c:manualLayout>
                      <c:w val="0.23814553990610324"/>
                      <c:h val="0.12930310663308145"/>
                    </c:manualLayout>
                  </c15:layout>
                  <c15:showDataLabelsRange val="0"/>
                </c:ext>
                <c:ext xmlns:c16="http://schemas.microsoft.com/office/drawing/2014/chart" uri="{C3380CC4-5D6E-409C-BE32-E72D297353CC}">
                  <c16:uniqueId val="{0000000A-2AE3-47B2-9BDC-F9E26DADDDE5}"/>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angal Pro" panose="00000500000000000000" pitchFamily="2" charset="0"/>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numRef>
              <c:f>Sheet1!$B$13:$B$23</c:f>
              <c:numCache>
                <c:formatCode>General</c:formatCode>
                <c:ptCount val="11"/>
                <c:pt idx="0">
                  <c:v>4</c:v>
                </c:pt>
                <c:pt idx="1">
                  <c:v>7</c:v>
                </c:pt>
                <c:pt idx="2">
                  <c:v>5</c:v>
                </c:pt>
                <c:pt idx="3">
                  <c:v>3</c:v>
                </c:pt>
                <c:pt idx="4">
                  <c:v>1</c:v>
                </c:pt>
                <c:pt idx="5">
                  <c:v>4</c:v>
                </c:pt>
                <c:pt idx="6">
                  <c:v>2</c:v>
                </c:pt>
                <c:pt idx="7">
                  <c:v>6</c:v>
                </c:pt>
                <c:pt idx="8">
                  <c:v>7</c:v>
                </c:pt>
                <c:pt idx="9">
                  <c:v>4</c:v>
                </c:pt>
                <c:pt idx="10">
                  <c:v>1</c:v>
                </c:pt>
              </c:numCache>
            </c:numRef>
          </c:xVal>
          <c:yVal>
            <c:numRef>
              <c:f>Sheet1!$C$13:$C$23</c:f>
              <c:numCache>
                <c:formatCode>General</c:formatCode>
                <c:ptCount val="11"/>
                <c:pt idx="0">
                  <c:v>1</c:v>
                </c:pt>
                <c:pt idx="1">
                  <c:v>2</c:v>
                </c:pt>
                <c:pt idx="2">
                  <c:v>2</c:v>
                </c:pt>
                <c:pt idx="3">
                  <c:v>2</c:v>
                </c:pt>
                <c:pt idx="4">
                  <c:v>2</c:v>
                </c:pt>
                <c:pt idx="5">
                  <c:v>3</c:v>
                </c:pt>
                <c:pt idx="6">
                  <c:v>4</c:v>
                </c:pt>
                <c:pt idx="7">
                  <c:v>4</c:v>
                </c:pt>
                <c:pt idx="8">
                  <c:v>6</c:v>
                </c:pt>
                <c:pt idx="9">
                  <c:v>6</c:v>
                </c:pt>
                <c:pt idx="10">
                  <c:v>6</c:v>
                </c:pt>
              </c:numCache>
            </c:numRef>
          </c:yVal>
          <c:smooth val="0"/>
          <c:extLst>
            <c:ext xmlns:c16="http://schemas.microsoft.com/office/drawing/2014/chart" uri="{C3380CC4-5D6E-409C-BE32-E72D297353CC}">
              <c16:uniqueId val="{0000000B-2AE3-47B2-9BDC-F9E26DADDDE5}"/>
            </c:ext>
          </c:extLst>
        </c:ser>
        <c:dLbls>
          <c:dLblPos val="b"/>
          <c:showLegendKey val="0"/>
          <c:showVal val="1"/>
          <c:showCatName val="0"/>
          <c:showSerName val="0"/>
          <c:showPercent val="0"/>
          <c:showBubbleSize val="0"/>
        </c:dLbls>
        <c:axId val="525108280"/>
        <c:axId val="525105656"/>
      </c:scatterChart>
      <c:valAx>
        <c:axId val="525108280"/>
        <c:scaling>
          <c:orientation val="minMax"/>
        </c:scaling>
        <c:delete val="1"/>
        <c:axPos val="b"/>
        <c:numFmt formatCode="General" sourceLinked="1"/>
        <c:majorTickMark val="none"/>
        <c:minorTickMark val="none"/>
        <c:tickLblPos val="nextTo"/>
        <c:crossAx val="525105656"/>
        <c:crosses val="autoZero"/>
        <c:crossBetween val="midCat"/>
      </c:valAx>
      <c:valAx>
        <c:axId val="525105656"/>
        <c:scaling>
          <c:orientation val="minMax"/>
        </c:scaling>
        <c:delete val="1"/>
        <c:axPos val="l"/>
        <c:numFmt formatCode="General" sourceLinked="1"/>
        <c:majorTickMark val="none"/>
        <c:minorTickMark val="none"/>
        <c:tickLblPos val="nextTo"/>
        <c:crossAx val="52510828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Sheet1!$A$26</c:f>
              <c:strCache>
                <c:ptCount val="1"/>
                <c:pt idx="0">
                  <c:v>Barcelona</c:v>
                </c:pt>
              </c:strCache>
            </c:strRef>
          </c:tx>
          <c:spPr>
            <a:pattFill prst="pct40">
              <a:fgClr>
                <a:srgbClr val="66FFFF"/>
              </a:fgClr>
              <a:bgClr>
                <a:srgbClr val="CCFFFF"/>
              </a:bgClr>
            </a:pattFill>
            <a:ln>
              <a:noFill/>
            </a:ln>
            <a:effectLst>
              <a:glow>
                <a:srgbClr val="66FFFF">
                  <a:alpha val="50000"/>
                </a:srgbClr>
              </a:glow>
            </a:effectLst>
          </c:spPr>
          <c:invertIfNegative val="0"/>
          <c:dPt>
            <c:idx val="0"/>
            <c:invertIfNegative val="0"/>
            <c:bubble3D val="0"/>
            <c:spPr>
              <a:pattFill prst="pct40">
                <a:fgClr>
                  <a:srgbClr val="87CEEB"/>
                </a:fgClr>
                <a:bgClr>
                  <a:srgbClr val="CCFFFF"/>
                </a:bgClr>
              </a:pattFill>
              <a:ln w="63500">
                <a:solidFill>
                  <a:srgbClr val="87CEEB"/>
                </a:solidFill>
              </a:ln>
              <a:effectLst>
                <a:glow>
                  <a:srgbClr val="66FFFF">
                    <a:alpha val="50000"/>
                  </a:srgbClr>
                </a:glow>
              </a:effectLst>
            </c:spPr>
            <c:extLst>
              <c:ext xmlns:c16="http://schemas.microsoft.com/office/drawing/2014/chart" uri="{C3380CC4-5D6E-409C-BE32-E72D297353CC}">
                <c16:uniqueId val="{00000003-52CE-40CE-B2C6-C48246A49A3A}"/>
              </c:ext>
            </c:extLst>
          </c:dPt>
          <c:cat>
            <c:strRef>
              <c:f>Sheet1!$B$25</c:f>
              <c:strCache>
                <c:ptCount val="1"/>
                <c:pt idx="0">
                  <c:v>Posession</c:v>
                </c:pt>
              </c:strCache>
            </c:strRef>
          </c:cat>
          <c:val>
            <c:numRef>
              <c:f>Sheet1!$B$26</c:f>
              <c:numCache>
                <c:formatCode>0%</c:formatCode>
                <c:ptCount val="1"/>
                <c:pt idx="0">
                  <c:v>0.68</c:v>
                </c:pt>
              </c:numCache>
            </c:numRef>
          </c:val>
          <c:extLst>
            <c:ext xmlns:c16="http://schemas.microsoft.com/office/drawing/2014/chart" uri="{C3380CC4-5D6E-409C-BE32-E72D297353CC}">
              <c16:uniqueId val="{00000000-52CE-40CE-B2C6-C48246A49A3A}"/>
            </c:ext>
          </c:extLst>
        </c:ser>
        <c:ser>
          <c:idx val="1"/>
          <c:order val="1"/>
          <c:tx>
            <c:strRef>
              <c:f>Sheet1!$A$27</c:f>
              <c:strCache>
                <c:ptCount val="1"/>
                <c:pt idx="0">
                  <c:v>Manchester United</c:v>
                </c:pt>
              </c:strCache>
            </c:strRef>
          </c:tx>
          <c:spPr>
            <a:pattFill prst="zigZag">
              <a:fgClr>
                <a:srgbClr val="FF66FF"/>
              </a:fgClr>
              <a:bgClr>
                <a:srgbClr val="FF99FF"/>
              </a:bgClr>
            </a:pattFill>
            <a:ln w="60325">
              <a:solidFill>
                <a:srgbClr val="FF66FF"/>
              </a:solidFill>
            </a:ln>
            <a:effectLst>
              <a:glow>
                <a:srgbClr val="FF66FF">
                  <a:alpha val="50000"/>
                </a:srgbClr>
              </a:glow>
            </a:effectLst>
          </c:spPr>
          <c:invertIfNegative val="0"/>
          <c:cat>
            <c:strRef>
              <c:f>Sheet1!$B$25</c:f>
              <c:strCache>
                <c:ptCount val="1"/>
                <c:pt idx="0">
                  <c:v>Posession</c:v>
                </c:pt>
              </c:strCache>
            </c:strRef>
          </c:cat>
          <c:val>
            <c:numRef>
              <c:f>Sheet1!$B$27</c:f>
              <c:numCache>
                <c:formatCode>0%</c:formatCode>
                <c:ptCount val="1"/>
                <c:pt idx="0">
                  <c:v>0.32</c:v>
                </c:pt>
              </c:numCache>
            </c:numRef>
          </c:val>
          <c:extLst>
            <c:ext xmlns:c16="http://schemas.microsoft.com/office/drawing/2014/chart" uri="{C3380CC4-5D6E-409C-BE32-E72D297353CC}">
              <c16:uniqueId val="{00000001-52CE-40CE-B2C6-C48246A49A3A}"/>
            </c:ext>
          </c:extLst>
        </c:ser>
        <c:dLbls>
          <c:showLegendKey val="0"/>
          <c:showVal val="0"/>
          <c:showCatName val="0"/>
          <c:showSerName val="0"/>
          <c:showPercent val="0"/>
          <c:showBubbleSize val="0"/>
        </c:dLbls>
        <c:gapWidth val="150"/>
        <c:overlap val="100"/>
        <c:axId val="422040360"/>
        <c:axId val="422041672"/>
      </c:barChart>
      <c:catAx>
        <c:axId val="422040360"/>
        <c:scaling>
          <c:orientation val="minMax"/>
        </c:scaling>
        <c:delete val="1"/>
        <c:axPos val="l"/>
        <c:numFmt formatCode="General" sourceLinked="1"/>
        <c:majorTickMark val="none"/>
        <c:minorTickMark val="none"/>
        <c:tickLblPos val="nextTo"/>
        <c:crossAx val="422041672"/>
        <c:crosses val="autoZero"/>
        <c:auto val="1"/>
        <c:lblAlgn val="ctr"/>
        <c:lblOffset val="100"/>
        <c:noMultiLvlLbl val="0"/>
      </c:catAx>
      <c:valAx>
        <c:axId val="422041672"/>
        <c:scaling>
          <c:orientation val="minMax"/>
        </c:scaling>
        <c:delete val="1"/>
        <c:axPos val="b"/>
        <c:numFmt formatCode="0%" sourceLinked="1"/>
        <c:majorTickMark val="none"/>
        <c:minorTickMark val="none"/>
        <c:tickLblPos val="nextTo"/>
        <c:crossAx val="4220403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Worksheet!$D$1</c:f>
              <c:strCache>
                <c:ptCount val="1"/>
                <c:pt idx="0">
                  <c:v>Goals Per 90</c:v>
                </c:pt>
              </c:strCache>
            </c:strRef>
          </c:tx>
          <c:spPr>
            <a:ln w="19050" cap="rnd">
              <a:noFill/>
              <a:round/>
            </a:ln>
            <a:effectLst>
              <a:glow>
                <a:srgbClr val="9933FF">
                  <a:alpha val="68000"/>
                </a:srgbClr>
              </a:glow>
            </a:effectLst>
          </c:spPr>
          <c:marker>
            <c:symbol val="circle"/>
            <c:size val="10"/>
            <c:spPr>
              <a:pattFill prst="pct20">
                <a:fgClr>
                  <a:srgbClr val="9933FF"/>
                </a:fgClr>
                <a:bgClr>
                  <a:schemeClr val="bg1"/>
                </a:bgClr>
              </a:pattFill>
              <a:ln w="25400" cmpd="dbl">
                <a:solidFill>
                  <a:srgbClr val="9933FF"/>
                </a:solidFill>
              </a:ln>
              <a:effectLst>
                <a:glow>
                  <a:srgbClr val="9933FF">
                    <a:alpha val="68000"/>
                  </a:srgbClr>
                </a:glow>
              </a:effectLst>
            </c:spPr>
          </c:marker>
          <c:dPt>
            <c:idx val="1"/>
            <c:marker>
              <c:symbol val="circle"/>
              <c:size val="20"/>
              <c:spPr>
                <a:pattFill prst="wave">
                  <a:fgClr>
                    <a:srgbClr val="87CEEB"/>
                  </a:fgClr>
                  <a:bgClr>
                    <a:schemeClr val="bg1"/>
                  </a:bgClr>
                </a:pattFill>
                <a:ln w="38100" cmpd="sng">
                  <a:solidFill>
                    <a:srgbClr val="87CEEB"/>
                  </a:solidFill>
                </a:ln>
                <a:effectLst>
                  <a:glow>
                    <a:srgbClr val="9933FF">
                      <a:alpha val="68000"/>
                    </a:srgbClr>
                  </a:glow>
                </a:effectLst>
              </c:spPr>
            </c:marker>
            <c:bubble3D val="0"/>
            <c:extLst>
              <c:ext xmlns:c16="http://schemas.microsoft.com/office/drawing/2014/chart" uri="{C3380CC4-5D6E-409C-BE32-E72D297353CC}">
                <c16:uniqueId val="{00000003-C3B2-4387-B6BE-7C4462B43992}"/>
              </c:ext>
            </c:extLst>
          </c:dPt>
          <c:xVal>
            <c:numRef>
              <c:f>Worksheet!$C$2:$C$147</c:f>
              <c:numCache>
                <c:formatCode>General</c:formatCode>
                <c:ptCount val="146"/>
                <c:pt idx="0">
                  <c:v>0.28000000000000003</c:v>
                </c:pt>
                <c:pt idx="1">
                  <c:v>0.6</c:v>
                </c:pt>
                <c:pt idx="2">
                  <c:v>0.19</c:v>
                </c:pt>
                <c:pt idx="3">
                  <c:v>0.35</c:v>
                </c:pt>
                <c:pt idx="4">
                  <c:v>0.21</c:v>
                </c:pt>
                <c:pt idx="5">
                  <c:v>0.05</c:v>
                </c:pt>
                <c:pt idx="6">
                  <c:v>0.1</c:v>
                </c:pt>
                <c:pt idx="7">
                  <c:v>0.21</c:v>
                </c:pt>
                <c:pt idx="8">
                  <c:v>0.15</c:v>
                </c:pt>
                <c:pt idx="9">
                  <c:v>0.2</c:v>
                </c:pt>
                <c:pt idx="10">
                  <c:v>0.2</c:v>
                </c:pt>
                <c:pt idx="11">
                  <c:v>0.14000000000000001</c:v>
                </c:pt>
                <c:pt idx="12">
                  <c:v>0.14000000000000001</c:v>
                </c:pt>
                <c:pt idx="13">
                  <c:v>0.38</c:v>
                </c:pt>
                <c:pt idx="14">
                  <c:v>0.12</c:v>
                </c:pt>
                <c:pt idx="15">
                  <c:v>7.0000000000000007E-2</c:v>
                </c:pt>
                <c:pt idx="16">
                  <c:v>0.06</c:v>
                </c:pt>
                <c:pt idx="17">
                  <c:v>0.1</c:v>
                </c:pt>
                <c:pt idx="18">
                  <c:v>0.13</c:v>
                </c:pt>
                <c:pt idx="19">
                  <c:v>0.05</c:v>
                </c:pt>
                <c:pt idx="20">
                  <c:v>0.1</c:v>
                </c:pt>
                <c:pt idx="21">
                  <c:v>0.08</c:v>
                </c:pt>
                <c:pt idx="22">
                  <c:v>0.2</c:v>
                </c:pt>
                <c:pt idx="23">
                  <c:v>0.5</c:v>
                </c:pt>
                <c:pt idx="24">
                  <c:v>0.19</c:v>
                </c:pt>
                <c:pt idx="25">
                  <c:v>0.14000000000000001</c:v>
                </c:pt>
                <c:pt idx="26">
                  <c:v>0.05</c:v>
                </c:pt>
                <c:pt idx="27">
                  <c:v>0.34</c:v>
                </c:pt>
                <c:pt idx="28">
                  <c:v>0.19</c:v>
                </c:pt>
                <c:pt idx="29">
                  <c:v>0.28999999999999998</c:v>
                </c:pt>
                <c:pt idx="30">
                  <c:v>0.19</c:v>
                </c:pt>
                <c:pt idx="31">
                  <c:v>0.2</c:v>
                </c:pt>
                <c:pt idx="32">
                  <c:v>0.13</c:v>
                </c:pt>
                <c:pt idx="33">
                  <c:v>0.06</c:v>
                </c:pt>
                <c:pt idx="34">
                  <c:v>0.15</c:v>
                </c:pt>
                <c:pt idx="35">
                  <c:v>0.06</c:v>
                </c:pt>
                <c:pt idx="36">
                  <c:v>0.08</c:v>
                </c:pt>
                <c:pt idx="37">
                  <c:v>7.0000000000000007E-2</c:v>
                </c:pt>
                <c:pt idx="38">
                  <c:v>7.0000000000000007E-2</c:v>
                </c:pt>
                <c:pt idx="39">
                  <c:v>0.39</c:v>
                </c:pt>
                <c:pt idx="40">
                  <c:v>0.35</c:v>
                </c:pt>
                <c:pt idx="41">
                  <c:v>0.14000000000000001</c:v>
                </c:pt>
                <c:pt idx="42">
                  <c:v>0.12</c:v>
                </c:pt>
                <c:pt idx="43">
                  <c:v>0.12</c:v>
                </c:pt>
                <c:pt idx="44">
                  <c:v>0.1</c:v>
                </c:pt>
                <c:pt idx="45">
                  <c:v>0.13</c:v>
                </c:pt>
                <c:pt idx="46">
                  <c:v>0.31</c:v>
                </c:pt>
                <c:pt idx="47">
                  <c:v>0.12</c:v>
                </c:pt>
                <c:pt idx="48">
                  <c:v>0.39</c:v>
                </c:pt>
                <c:pt idx="49">
                  <c:v>0.04</c:v>
                </c:pt>
                <c:pt idx="50">
                  <c:v>0.12</c:v>
                </c:pt>
                <c:pt idx="51">
                  <c:v>0.08</c:v>
                </c:pt>
                <c:pt idx="52">
                  <c:v>0.13</c:v>
                </c:pt>
                <c:pt idx="53">
                  <c:v>0.11</c:v>
                </c:pt>
                <c:pt idx="54">
                  <c:v>0.06</c:v>
                </c:pt>
                <c:pt idx="55">
                  <c:v>0.06</c:v>
                </c:pt>
                <c:pt idx="56">
                  <c:v>0.56999999999999995</c:v>
                </c:pt>
                <c:pt idx="57">
                  <c:v>0.25</c:v>
                </c:pt>
                <c:pt idx="58">
                  <c:v>0.2</c:v>
                </c:pt>
                <c:pt idx="59">
                  <c:v>0.08</c:v>
                </c:pt>
                <c:pt idx="60">
                  <c:v>7.0000000000000007E-2</c:v>
                </c:pt>
                <c:pt idx="61">
                  <c:v>0.28000000000000003</c:v>
                </c:pt>
                <c:pt idx="62">
                  <c:v>0.25</c:v>
                </c:pt>
                <c:pt idx="63">
                  <c:v>0.16</c:v>
                </c:pt>
                <c:pt idx="64">
                  <c:v>0.04</c:v>
                </c:pt>
                <c:pt idx="65">
                  <c:v>0.21</c:v>
                </c:pt>
                <c:pt idx="66">
                  <c:v>0.12</c:v>
                </c:pt>
                <c:pt idx="67">
                  <c:v>7.0000000000000007E-2</c:v>
                </c:pt>
                <c:pt idx="68">
                  <c:v>0.34</c:v>
                </c:pt>
                <c:pt idx="69">
                  <c:v>0.26</c:v>
                </c:pt>
                <c:pt idx="70">
                  <c:v>0.12</c:v>
                </c:pt>
                <c:pt idx="71">
                  <c:v>0.31</c:v>
                </c:pt>
                <c:pt idx="72">
                  <c:v>0.16</c:v>
                </c:pt>
                <c:pt idx="73">
                  <c:v>0.3</c:v>
                </c:pt>
                <c:pt idx="74">
                  <c:v>0.11</c:v>
                </c:pt>
                <c:pt idx="75">
                  <c:v>0.28999999999999998</c:v>
                </c:pt>
                <c:pt idx="76">
                  <c:v>0.14000000000000001</c:v>
                </c:pt>
                <c:pt idx="77">
                  <c:v>0.14000000000000001</c:v>
                </c:pt>
                <c:pt idx="78">
                  <c:v>0.14000000000000001</c:v>
                </c:pt>
                <c:pt idx="79">
                  <c:v>0.06</c:v>
                </c:pt>
                <c:pt idx="80">
                  <c:v>0.27</c:v>
                </c:pt>
                <c:pt idx="81">
                  <c:v>0.24</c:v>
                </c:pt>
                <c:pt idx="82">
                  <c:v>0.18</c:v>
                </c:pt>
                <c:pt idx="83">
                  <c:v>0.15</c:v>
                </c:pt>
                <c:pt idx="84">
                  <c:v>0.12</c:v>
                </c:pt>
                <c:pt idx="85">
                  <c:v>0.06</c:v>
                </c:pt>
                <c:pt idx="86">
                  <c:v>0.06</c:v>
                </c:pt>
                <c:pt idx="87">
                  <c:v>0.4</c:v>
                </c:pt>
                <c:pt idx="88">
                  <c:v>0.25</c:v>
                </c:pt>
                <c:pt idx="89">
                  <c:v>0.18</c:v>
                </c:pt>
                <c:pt idx="90">
                  <c:v>0.16</c:v>
                </c:pt>
                <c:pt idx="91">
                  <c:v>0.11</c:v>
                </c:pt>
                <c:pt idx="92">
                  <c:v>0.11</c:v>
                </c:pt>
                <c:pt idx="93">
                  <c:v>0.06</c:v>
                </c:pt>
                <c:pt idx="94">
                  <c:v>0.19</c:v>
                </c:pt>
                <c:pt idx="95">
                  <c:v>0.16</c:v>
                </c:pt>
                <c:pt idx="96">
                  <c:v>0.13</c:v>
                </c:pt>
                <c:pt idx="97">
                  <c:v>0.1</c:v>
                </c:pt>
                <c:pt idx="98">
                  <c:v>7.0000000000000007E-2</c:v>
                </c:pt>
                <c:pt idx="99">
                  <c:v>0.05</c:v>
                </c:pt>
                <c:pt idx="100">
                  <c:v>0.03</c:v>
                </c:pt>
                <c:pt idx="101">
                  <c:v>0.34</c:v>
                </c:pt>
                <c:pt idx="102">
                  <c:v>0.31</c:v>
                </c:pt>
                <c:pt idx="103">
                  <c:v>0.09</c:v>
                </c:pt>
                <c:pt idx="104">
                  <c:v>0.04</c:v>
                </c:pt>
                <c:pt idx="105">
                  <c:v>0.08</c:v>
                </c:pt>
                <c:pt idx="106">
                  <c:v>0.08</c:v>
                </c:pt>
                <c:pt idx="107">
                  <c:v>0.27</c:v>
                </c:pt>
                <c:pt idx="108">
                  <c:v>0.2</c:v>
                </c:pt>
                <c:pt idx="109">
                  <c:v>0.15</c:v>
                </c:pt>
                <c:pt idx="110">
                  <c:v>0.14000000000000001</c:v>
                </c:pt>
                <c:pt idx="111">
                  <c:v>7.0000000000000007E-2</c:v>
                </c:pt>
                <c:pt idx="112">
                  <c:v>7.0000000000000007E-2</c:v>
                </c:pt>
                <c:pt idx="113">
                  <c:v>0.04</c:v>
                </c:pt>
                <c:pt idx="114">
                  <c:v>0.04</c:v>
                </c:pt>
                <c:pt idx="115">
                  <c:v>0.03</c:v>
                </c:pt>
                <c:pt idx="116">
                  <c:v>0.43</c:v>
                </c:pt>
                <c:pt idx="117">
                  <c:v>0.25</c:v>
                </c:pt>
                <c:pt idx="118">
                  <c:v>0.23</c:v>
                </c:pt>
                <c:pt idx="119">
                  <c:v>0.12</c:v>
                </c:pt>
                <c:pt idx="120">
                  <c:v>0.11</c:v>
                </c:pt>
                <c:pt idx="121">
                  <c:v>0.11</c:v>
                </c:pt>
                <c:pt idx="122">
                  <c:v>0.06</c:v>
                </c:pt>
                <c:pt idx="123">
                  <c:v>0.03</c:v>
                </c:pt>
                <c:pt idx="124">
                  <c:v>0.14000000000000001</c:v>
                </c:pt>
                <c:pt idx="125">
                  <c:v>0.11</c:v>
                </c:pt>
                <c:pt idx="126">
                  <c:v>0.05</c:v>
                </c:pt>
                <c:pt idx="127">
                  <c:v>0.05</c:v>
                </c:pt>
                <c:pt idx="128">
                  <c:v>0.05</c:v>
                </c:pt>
                <c:pt idx="129">
                  <c:v>0.22</c:v>
                </c:pt>
                <c:pt idx="130">
                  <c:v>0.13</c:v>
                </c:pt>
                <c:pt idx="131">
                  <c:v>0.12</c:v>
                </c:pt>
                <c:pt idx="132">
                  <c:v>0.09</c:v>
                </c:pt>
                <c:pt idx="133">
                  <c:v>0.08</c:v>
                </c:pt>
                <c:pt idx="134">
                  <c:v>7.0000000000000007E-2</c:v>
                </c:pt>
                <c:pt idx="135">
                  <c:v>0.04</c:v>
                </c:pt>
                <c:pt idx="136">
                  <c:v>0.04</c:v>
                </c:pt>
                <c:pt idx="137">
                  <c:v>0.04</c:v>
                </c:pt>
                <c:pt idx="138">
                  <c:v>0.04</c:v>
                </c:pt>
                <c:pt idx="139">
                  <c:v>0.13</c:v>
                </c:pt>
                <c:pt idx="140">
                  <c:v>0.09</c:v>
                </c:pt>
                <c:pt idx="141">
                  <c:v>0.03</c:v>
                </c:pt>
                <c:pt idx="142">
                  <c:v>0.03</c:v>
                </c:pt>
                <c:pt idx="143">
                  <c:v>0.03</c:v>
                </c:pt>
                <c:pt idx="144">
                  <c:v>0.03</c:v>
                </c:pt>
                <c:pt idx="145">
                  <c:v>0.03</c:v>
                </c:pt>
              </c:numCache>
            </c:numRef>
          </c:xVal>
          <c:yVal>
            <c:numRef>
              <c:f>Worksheet!$D$2:$D$147</c:f>
              <c:numCache>
                <c:formatCode>General</c:formatCode>
                <c:ptCount val="146"/>
                <c:pt idx="0">
                  <c:v>1.24</c:v>
                </c:pt>
                <c:pt idx="1">
                  <c:v>0.98</c:v>
                </c:pt>
                <c:pt idx="2">
                  <c:v>0.71</c:v>
                </c:pt>
                <c:pt idx="3">
                  <c:v>0.7</c:v>
                </c:pt>
                <c:pt idx="4">
                  <c:v>0.69</c:v>
                </c:pt>
                <c:pt idx="5">
                  <c:v>0.69</c:v>
                </c:pt>
                <c:pt idx="6">
                  <c:v>0.68</c:v>
                </c:pt>
                <c:pt idx="7">
                  <c:v>0.67</c:v>
                </c:pt>
                <c:pt idx="8">
                  <c:v>0.67</c:v>
                </c:pt>
                <c:pt idx="9">
                  <c:v>0.65</c:v>
                </c:pt>
                <c:pt idx="10">
                  <c:v>0.59</c:v>
                </c:pt>
                <c:pt idx="11">
                  <c:v>0.56999999999999995</c:v>
                </c:pt>
                <c:pt idx="12">
                  <c:v>0.56000000000000005</c:v>
                </c:pt>
                <c:pt idx="13">
                  <c:v>0.55000000000000004</c:v>
                </c:pt>
                <c:pt idx="14">
                  <c:v>0.54</c:v>
                </c:pt>
                <c:pt idx="15">
                  <c:v>0.52</c:v>
                </c:pt>
                <c:pt idx="16">
                  <c:v>0.51</c:v>
                </c:pt>
                <c:pt idx="17">
                  <c:v>0.49</c:v>
                </c:pt>
                <c:pt idx="18">
                  <c:v>0.4</c:v>
                </c:pt>
                <c:pt idx="19">
                  <c:v>0.4</c:v>
                </c:pt>
                <c:pt idx="20">
                  <c:v>0.39</c:v>
                </c:pt>
                <c:pt idx="21">
                  <c:v>0.38</c:v>
                </c:pt>
                <c:pt idx="22">
                  <c:v>0.37</c:v>
                </c:pt>
                <c:pt idx="23">
                  <c:v>0.36</c:v>
                </c:pt>
                <c:pt idx="24">
                  <c:v>0.35</c:v>
                </c:pt>
                <c:pt idx="25">
                  <c:v>0.35</c:v>
                </c:pt>
                <c:pt idx="26">
                  <c:v>0.35</c:v>
                </c:pt>
                <c:pt idx="27">
                  <c:v>0.34</c:v>
                </c:pt>
                <c:pt idx="28">
                  <c:v>0.34</c:v>
                </c:pt>
                <c:pt idx="29">
                  <c:v>0.33</c:v>
                </c:pt>
                <c:pt idx="30">
                  <c:v>0.33</c:v>
                </c:pt>
                <c:pt idx="31">
                  <c:v>0.31</c:v>
                </c:pt>
                <c:pt idx="32">
                  <c:v>0.31</c:v>
                </c:pt>
                <c:pt idx="33">
                  <c:v>0.31</c:v>
                </c:pt>
                <c:pt idx="34">
                  <c:v>0.3</c:v>
                </c:pt>
                <c:pt idx="35">
                  <c:v>0.3</c:v>
                </c:pt>
                <c:pt idx="36">
                  <c:v>0.28999999999999998</c:v>
                </c:pt>
                <c:pt idx="37">
                  <c:v>0.28999999999999998</c:v>
                </c:pt>
                <c:pt idx="38">
                  <c:v>0.28999999999999998</c:v>
                </c:pt>
                <c:pt idx="39">
                  <c:v>0.28000000000000003</c:v>
                </c:pt>
                <c:pt idx="40">
                  <c:v>0.28000000000000003</c:v>
                </c:pt>
                <c:pt idx="41">
                  <c:v>0.28000000000000003</c:v>
                </c:pt>
                <c:pt idx="42">
                  <c:v>0.28000000000000003</c:v>
                </c:pt>
                <c:pt idx="43">
                  <c:v>0.28000000000000003</c:v>
                </c:pt>
                <c:pt idx="44">
                  <c:v>0.27</c:v>
                </c:pt>
                <c:pt idx="45">
                  <c:v>0.26</c:v>
                </c:pt>
                <c:pt idx="46">
                  <c:v>0.25</c:v>
                </c:pt>
                <c:pt idx="47">
                  <c:v>0.25</c:v>
                </c:pt>
                <c:pt idx="48">
                  <c:v>0.24</c:v>
                </c:pt>
                <c:pt idx="49">
                  <c:v>0.24</c:v>
                </c:pt>
                <c:pt idx="50">
                  <c:v>0.23</c:v>
                </c:pt>
                <c:pt idx="51">
                  <c:v>0.23</c:v>
                </c:pt>
                <c:pt idx="52">
                  <c:v>0.22</c:v>
                </c:pt>
                <c:pt idx="53">
                  <c:v>0.22</c:v>
                </c:pt>
                <c:pt idx="54">
                  <c:v>0.22</c:v>
                </c:pt>
                <c:pt idx="55">
                  <c:v>0.22</c:v>
                </c:pt>
                <c:pt idx="56">
                  <c:v>0.21</c:v>
                </c:pt>
                <c:pt idx="57">
                  <c:v>0.21</c:v>
                </c:pt>
                <c:pt idx="58">
                  <c:v>0.2</c:v>
                </c:pt>
                <c:pt idx="59">
                  <c:v>0.2</c:v>
                </c:pt>
                <c:pt idx="60">
                  <c:v>0.2</c:v>
                </c:pt>
                <c:pt idx="61">
                  <c:v>0.19</c:v>
                </c:pt>
                <c:pt idx="62">
                  <c:v>0.19</c:v>
                </c:pt>
                <c:pt idx="63">
                  <c:v>0.19</c:v>
                </c:pt>
                <c:pt idx="64">
                  <c:v>0.19</c:v>
                </c:pt>
                <c:pt idx="65">
                  <c:v>0.18</c:v>
                </c:pt>
                <c:pt idx="66">
                  <c:v>0.18</c:v>
                </c:pt>
                <c:pt idx="67">
                  <c:v>0.18</c:v>
                </c:pt>
                <c:pt idx="68">
                  <c:v>0.17</c:v>
                </c:pt>
                <c:pt idx="69">
                  <c:v>0.17</c:v>
                </c:pt>
                <c:pt idx="70">
                  <c:v>0.17</c:v>
                </c:pt>
                <c:pt idx="71">
                  <c:v>0.16</c:v>
                </c:pt>
                <c:pt idx="72">
                  <c:v>0.16</c:v>
                </c:pt>
                <c:pt idx="73">
                  <c:v>0.15</c:v>
                </c:pt>
                <c:pt idx="74">
                  <c:v>0.15</c:v>
                </c:pt>
                <c:pt idx="75">
                  <c:v>0.14000000000000001</c:v>
                </c:pt>
                <c:pt idx="76">
                  <c:v>0.14000000000000001</c:v>
                </c:pt>
                <c:pt idx="77">
                  <c:v>0.14000000000000001</c:v>
                </c:pt>
                <c:pt idx="78">
                  <c:v>0.14000000000000001</c:v>
                </c:pt>
                <c:pt idx="79">
                  <c:v>0.13</c:v>
                </c:pt>
                <c:pt idx="80">
                  <c:v>0.12</c:v>
                </c:pt>
                <c:pt idx="81">
                  <c:v>0.12</c:v>
                </c:pt>
                <c:pt idx="82">
                  <c:v>0.12</c:v>
                </c:pt>
                <c:pt idx="83">
                  <c:v>0.12</c:v>
                </c:pt>
                <c:pt idx="84">
                  <c:v>0.12</c:v>
                </c:pt>
                <c:pt idx="85">
                  <c:v>0.12</c:v>
                </c:pt>
                <c:pt idx="86">
                  <c:v>0.12</c:v>
                </c:pt>
                <c:pt idx="87">
                  <c:v>0.11</c:v>
                </c:pt>
                <c:pt idx="88">
                  <c:v>0.11</c:v>
                </c:pt>
                <c:pt idx="89">
                  <c:v>0.11</c:v>
                </c:pt>
                <c:pt idx="90">
                  <c:v>0.11</c:v>
                </c:pt>
                <c:pt idx="91">
                  <c:v>0.11</c:v>
                </c:pt>
                <c:pt idx="92">
                  <c:v>0.11</c:v>
                </c:pt>
                <c:pt idx="93">
                  <c:v>0.11</c:v>
                </c:pt>
                <c:pt idx="94">
                  <c:v>0.1</c:v>
                </c:pt>
                <c:pt idx="95">
                  <c:v>0.1</c:v>
                </c:pt>
                <c:pt idx="96">
                  <c:v>0.1</c:v>
                </c:pt>
                <c:pt idx="97">
                  <c:v>0.1</c:v>
                </c:pt>
                <c:pt idx="98">
                  <c:v>0.1</c:v>
                </c:pt>
                <c:pt idx="99">
                  <c:v>0.1</c:v>
                </c:pt>
                <c:pt idx="100">
                  <c:v>0.1</c:v>
                </c:pt>
                <c:pt idx="101">
                  <c:v>0.09</c:v>
                </c:pt>
                <c:pt idx="102">
                  <c:v>0.09</c:v>
                </c:pt>
                <c:pt idx="103">
                  <c:v>0.09</c:v>
                </c:pt>
                <c:pt idx="104">
                  <c:v>0.09</c:v>
                </c:pt>
                <c:pt idx="105">
                  <c:v>0.08</c:v>
                </c:pt>
                <c:pt idx="106">
                  <c:v>0.08</c:v>
                </c:pt>
                <c:pt idx="107">
                  <c:v>7.0000000000000007E-2</c:v>
                </c:pt>
                <c:pt idx="108">
                  <c:v>7.0000000000000007E-2</c:v>
                </c:pt>
                <c:pt idx="109">
                  <c:v>7.0000000000000007E-2</c:v>
                </c:pt>
                <c:pt idx="110">
                  <c:v>7.0000000000000007E-2</c:v>
                </c:pt>
                <c:pt idx="111">
                  <c:v>7.0000000000000007E-2</c:v>
                </c:pt>
                <c:pt idx="112">
                  <c:v>7.0000000000000007E-2</c:v>
                </c:pt>
                <c:pt idx="113">
                  <c:v>7.0000000000000007E-2</c:v>
                </c:pt>
                <c:pt idx="114">
                  <c:v>7.0000000000000007E-2</c:v>
                </c:pt>
                <c:pt idx="115">
                  <c:v>7.0000000000000007E-2</c:v>
                </c:pt>
                <c:pt idx="116">
                  <c:v>0.06</c:v>
                </c:pt>
                <c:pt idx="117">
                  <c:v>0.06</c:v>
                </c:pt>
                <c:pt idx="118">
                  <c:v>0.06</c:v>
                </c:pt>
                <c:pt idx="119">
                  <c:v>0.06</c:v>
                </c:pt>
                <c:pt idx="120">
                  <c:v>0.06</c:v>
                </c:pt>
                <c:pt idx="121">
                  <c:v>0.06</c:v>
                </c:pt>
                <c:pt idx="122">
                  <c:v>0.06</c:v>
                </c:pt>
                <c:pt idx="123">
                  <c:v>0.06</c:v>
                </c:pt>
                <c:pt idx="124">
                  <c:v>0.05</c:v>
                </c:pt>
                <c:pt idx="125">
                  <c:v>0.05</c:v>
                </c:pt>
                <c:pt idx="126">
                  <c:v>0.05</c:v>
                </c:pt>
                <c:pt idx="127">
                  <c:v>0.05</c:v>
                </c:pt>
                <c:pt idx="128">
                  <c:v>0.05</c:v>
                </c:pt>
                <c:pt idx="129">
                  <c:v>0.04</c:v>
                </c:pt>
                <c:pt idx="130">
                  <c:v>0.04</c:v>
                </c:pt>
                <c:pt idx="131">
                  <c:v>0.04</c:v>
                </c:pt>
                <c:pt idx="132">
                  <c:v>0.04</c:v>
                </c:pt>
                <c:pt idx="133">
                  <c:v>0.04</c:v>
                </c:pt>
                <c:pt idx="134">
                  <c:v>0.04</c:v>
                </c:pt>
                <c:pt idx="135">
                  <c:v>0.04</c:v>
                </c:pt>
                <c:pt idx="136">
                  <c:v>0.04</c:v>
                </c:pt>
                <c:pt idx="137">
                  <c:v>0.04</c:v>
                </c:pt>
                <c:pt idx="138">
                  <c:v>0.04</c:v>
                </c:pt>
                <c:pt idx="139">
                  <c:v>0.03</c:v>
                </c:pt>
                <c:pt idx="140">
                  <c:v>0.03</c:v>
                </c:pt>
                <c:pt idx="141">
                  <c:v>0.03</c:v>
                </c:pt>
                <c:pt idx="142">
                  <c:v>0.03</c:v>
                </c:pt>
                <c:pt idx="143">
                  <c:v>0.03</c:v>
                </c:pt>
                <c:pt idx="144">
                  <c:v>0.03</c:v>
                </c:pt>
                <c:pt idx="145">
                  <c:v>0.03</c:v>
                </c:pt>
              </c:numCache>
            </c:numRef>
          </c:yVal>
          <c:smooth val="0"/>
          <c:extLst>
            <c:ext xmlns:c16="http://schemas.microsoft.com/office/drawing/2014/chart" uri="{C3380CC4-5D6E-409C-BE32-E72D297353CC}">
              <c16:uniqueId val="{00000000-C3B2-4387-B6BE-7C4462B43992}"/>
            </c:ext>
          </c:extLst>
        </c:ser>
        <c:dLbls>
          <c:showLegendKey val="0"/>
          <c:showVal val="0"/>
          <c:showCatName val="0"/>
          <c:showSerName val="0"/>
          <c:showPercent val="0"/>
          <c:showBubbleSize val="0"/>
        </c:dLbls>
        <c:axId val="541040664"/>
        <c:axId val="541043616"/>
      </c:scatterChart>
      <c:valAx>
        <c:axId val="541040664"/>
        <c:scaling>
          <c:orientation val="minMax"/>
        </c:scaling>
        <c:delete val="0"/>
        <c:axPos val="b"/>
        <c:title>
          <c:tx>
            <c:rich>
              <a:bodyPr rot="0" spcFirstLastPara="1" vertOverflow="ellipsis" vert="horz" wrap="square" anchor="ctr" anchorCtr="1"/>
              <a:lstStyle/>
              <a:p>
                <a:pPr>
                  <a:defRPr sz="1200" b="1" i="0" u="none" strike="noStrike" kern="1200" baseline="0">
                    <a:solidFill>
                      <a:schemeClr val="bg1"/>
                    </a:solidFill>
                    <a:latin typeface="Mangal Pro" panose="00000500000000000000" pitchFamily="2" charset="0"/>
                    <a:ea typeface="+mn-ea"/>
                    <a:cs typeface="+mn-cs"/>
                  </a:defRPr>
                </a:pPr>
                <a:r>
                  <a:rPr lang="en-GB" sz="1200" dirty="0"/>
                  <a:t>Assists Per 90</a:t>
                </a:r>
              </a:p>
            </c:rich>
          </c:tx>
          <c:overlay val="0"/>
          <c:spPr>
            <a:noFill/>
            <a:ln>
              <a:noFill/>
            </a:ln>
            <a:effectLst/>
          </c:spPr>
          <c:txPr>
            <a:bodyPr rot="0" spcFirstLastPara="1" vertOverflow="ellipsis" vert="horz" wrap="square" anchor="ctr" anchorCtr="1"/>
            <a:lstStyle/>
            <a:p>
              <a:pPr>
                <a:defRPr sz="1200" b="1" i="0" u="none" strike="noStrike" kern="1200" baseline="0">
                  <a:solidFill>
                    <a:schemeClr val="bg1"/>
                  </a:solidFill>
                  <a:latin typeface="Mangal Pro" panose="00000500000000000000" pitchFamily="2"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1" i="0" u="none" strike="noStrike" kern="1200" baseline="0">
                <a:solidFill>
                  <a:schemeClr val="bg1"/>
                </a:solidFill>
                <a:latin typeface="Mangal Pro" panose="00000500000000000000" pitchFamily="2" charset="0"/>
                <a:ea typeface="+mn-ea"/>
                <a:cs typeface="+mn-cs"/>
              </a:defRPr>
            </a:pPr>
            <a:endParaRPr lang="en-US"/>
          </a:p>
        </c:txPr>
        <c:crossAx val="541043616"/>
        <c:crosses val="autoZero"/>
        <c:crossBetween val="midCat"/>
      </c:valAx>
      <c:valAx>
        <c:axId val="541043616"/>
        <c:scaling>
          <c:orientation val="minMax"/>
        </c:scaling>
        <c:delete val="0"/>
        <c:axPos val="l"/>
        <c:title>
          <c:tx>
            <c:rich>
              <a:bodyPr rot="-5400000" spcFirstLastPara="1" vertOverflow="ellipsis" vert="horz" wrap="square" anchor="ctr" anchorCtr="1"/>
              <a:lstStyle/>
              <a:p>
                <a:pPr>
                  <a:defRPr sz="1200" b="1" i="0" u="none" strike="noStrike" kern="1200" baseline="0">
                    <a:solidFill>
                      <a:schemeClr val="bg1"/>
                    </a:solidFill>
                    <a:latin typeface="Mangal Pro" panose="00000500000000000000" pitchFamily="2" charset="0"/>
                    <a:ea typeface="+mn-ea"/>
                    <a:cs typeface="+mn-cs"/>
                  </a:defRPr>
                </a:pPr>
                <a:r>
                  <a:rPr lang="en-GB" sz="1200" dirty="0"/>
                  <a:t>Goals</a:t>
                </a:r>
                <a:r>
                  <a:rPr lang="en-GB" sz="1200" baseline="0" dirty="0"/>
                  <a:t> Per 90</a:t>
                </a:r>
                <a:endParaRPr lang="en-GB" sz="1200" dirty="0"/>
              </a:p>
            </c:rich>
          </c:tx>
          <c:overlay val="0"/>
          <c:spPr>
            <a:noFill/>
            <a:ln>
              <a:noFill/>
            </a:ln>
            <a:effectLst/>
          </c:spPr>
          <c:txPr>
            <a:bodyPr rot="-5400000" spcFirstLastPara="1" vertOverflow="ellipsis" vert="horz" wrap="square" anchor="ctr" anchorCtr="1"/>
            <a:lstStyle/>
            <a:p>
              <a:pPr>
                <a:defRPr sz="1200" b="1" i="0" u="none" strike="noStrike" kern="1200" baseline="0">
                  <a:solidFill>
                    <a:schemeClr val="bg1"/>
                  </a:solidFill>
                  <a:latin typeface="Mangal Pro" panose="00000500000000000000" pitchFamily="2"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1" i="0" u="none" strike="noStrike" kern="1200" baseline="0">
                <a:solidFill>
                  <a:schemeClr val="bg1"/>
                </a:solidFill>
                <a:latin typeface="Mangal Pro" panose="00000500000000000000" pitchFamily="2" charset="0"/>
                <a:ea typeface="+mn-ea"/>
                <a:cs typeface="+mn-cs"/>
              </a:defRPr>
            </a:pPr>
            <a:endParaRPr lang="en-US"/>
          </a:p>
        </c:txPr>
        <c:crossAx val="541040664"/>
        <c:crosses val="autoZero"/>
        <c:crossBetween val="midCat"/>
      </c:valAx>
      <c:spPr>
        <a:noFill/>
        <a:ln>
          <a:noFill/>
        </a:ln>
        <a:effectLst/>
      </c:spPr>
    </c:plotArea>
    <c:plotVisOnly val="1"/>
    <c:dispBlanksAs val="gap"/>
    <c:showDLblsOverMax val="0"/>
  </c:chart>
  <c:spPr>
    <a:noFill/>
    <a:ln>
      <a:noFill/>
    </a:ln>
    <a:effectLst/>
  </c:spPr>
  <c:txPr>
    <a:bodyPr/>
    <a:lstStyle/>
    <a:p>
      <a:pPr>
        <a:defRPr b="1">
          <a:solidFill>
            <a:schemeClr val="bg1"/>
          </a:solidFill>
          <a:latin typeface="Mangal Pro" panose="00000500000000000000" pitchFamily="2" charset="0"/>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solidFill>
              <a:srgbClr val="FF0000"/>
            </a:solidFill>
          </c:spPr>
          <c:dPt>
            <c:idx val="0"/>
            <c:bubble3D val="0"/>
            <c:spPr>
              <a:solidFill>
                <a:srgbClr val="87CEEB"/>
              </a:solidFill>
              <a:ln w="19050">
                <a:solidFill>
                  <a:schemeClr val="lt1"/>
                </a:solidFill>
              </a:ln>
              <a:effectLst/>
            </c:spPr>
            <c:extLst>
              <c:ext xmlns:c16="http://schemas.microsoft.com/office/drawing/2014/chart" uri="{C3380CC4-5D6E-409C-BE32-E72D297353CC}">
                <c16:uniqueId val="{00000001-C5B5-4D84-9A2C-62ED8BFB509B}"/>
              </c:ext>
            </c:extLst>
          </c:dPt>
          <c:dPt>
            <c:idx val="1"/>
            <c:bubble3D val="0"/>
            <c:spPr>
              <a:solidFill>
                <a:srgbClr val="FF0000"/>
              </a:solidFill>
              <a:ln w="19050">
                <a:solidFill>
                  <a:schemeClr val="lt1"/>
                </a:solidFill>
              </a:ln>
              <a:effectLst/>
            </c:spPr>
            <c:extLst>
              <c:ext xmlns:c16="http://schemas.microsoft.com/office/drawing/2014/chart" uri="{C3380CC4-5D6E-409C-BE32-E72D297353CC}">
                <c16:uniqueId val="{00000003-C5B5-4D84-9A2C-62ED8BFB509B}"/>
              </c:ext>
            </c:extLst>
          </c:dPt>
          <c:val>
            <c:numRef>
              <c:f>Worksheet!$K$2:$L$2</c:f>
              <c:numCache>
                <c:formatCode>General</c:formatCode>
                <c:ptCount val="2"/>
                <c:pt idx="0">
                  <c:v>107</c:v>
                </c:pt>
                <c:pt idx="1">
                  <c:v>7</c:v>
                </c:pt>
              </c:numCache>
            </c:numRef>
          </c:val>
          <c:extLst>
            <c:ext xmlns:c16="http://schemas.microsoft.com/office/drawing/2014/chart" uri="{C3380CC4-5D6E-409C-BE32-E72D297353CC}">
              <c16:uniqueId val="{00000004-C5B5-4D84-9A2C-62ED8BFB509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solidFill>
              <a:srgbClr val="FF0000"/>
            </a:solidFill>
          </c:spPr>
          <c:dPt>
            <c:idx val="0"/>
            <c:bubble3D val="0"/>
            <c:spPr>
              <a:solidFill>
                <a:srgbClr val="87CEEB"/>
              </a:solidFill>
              <a:ln w="19050">
                <a:solidFill>
                  <a:schemeClr val="lt1"/>
                </a:solidFill>
              </a:ln>
              <a:effectLst/>
            </c:spPr>
            <c:extLst>
              <c:ext xmlns:c16="http://schemas.microsoft.com/office/drawing/2014/chart" uri="{C3380CC4-5D6E-409C-BE32-E72D297353CC}">
                <c16:uniqueId val="{00000001-3F57-428A-8FED-B7312FF3D666}"/>
              </c:ext>
            </c:extLst>
          </c:dPt>
          <c:dPt>
            <c:idx val="1"/>
            <c:bubble3D val="0"/>
            <c:spPr>
              <a:solidFill>
                <a:srgbClr val="FF0000"/>
              </a:solidFill>
              <a:ln w="19050">
                <a:solidFill>
                  <a:schemeClr val="lt1"/>
                </a:solidFill>
              </a:ln>
              <a:effectLst/>
            </c:spPr>
            <c:extLst>
              <c:ext xmlns:c16="http://schemas.microsoft.com/office/drawing/2014/chart" uri="{C3380CC4-5D6E-409C-BE32-E72D297353CC}">
                <c16:uniqueId val="{00000003-3F57-428A-8FED-B7312FF3D666}"/>
              </c:ext>
            </c:extLst>
          </c:dPt>
          <c:val>
            <c:numRef>
              <c:f>Worksheet!$K$3:$L$3</c:f>
              <c:numCache>
                <c:formatCode>General</c:formatCode>
                <c:ptCount val="2"/>
                <c:pt idx="0">
                  <c:v>144</c:v>
                </c:pt>
                <c:pt idx="1">
                  <c:v>6</c:v>
                </c:pt>
              </c:numCache>
            </c:numRef>
          </c:val>
          <c:extLst>
            <c:ext xmlns:c16="http://schemas.microsoft.com/office/drawing/2014/chart" uri="{C3380CC4-5D6E-409C-BE32-E72D297353CC}">
              <c16:uniqueId val="{00000004-3F57-428A-8FED-B7312FF3D666}"/>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dPt>
            <c:idx val="0"/>
            <c:bubble3D val="0"/>
            <c:spPr>
              <a:solidFill>
                <a:srgbClr val="87CEEB"/>
              </a:solidFill>
              <a:ln w="19050">
                <a:solidFill>
                  <a:schemeClr val="lt1"/>
                </a:solidFill>
              </a:ln>
              <a:effectLst/>
            </c:spPr>
            <c:extLst>
              <c:ext xmlns:c16="http://schemas.microsoft.com/office/drawing/2014/chart" uri="{C3380CC4-5D6E-409C-BE32-E72D297353CC}">
                <c16:uniqueId val="{00000001-DE64-4F5B-B7BB-A7FA18C07010}"/>
              </c:ext>
            </c:extLst>
          </c:dPt>
          <c:dPt>
            <c:idx val="1"/>
            <c:bubble3D val="0"/>
            <c:spPr>
              <a:solidFill>
                <a:srgbClr val="FF0000"/>
              </a:solidFill>
              <a:ln w="19050">
                <a:solidFill>
                  <a:schemeClr val="lt1"/>
                </a:solidFill>
              </a:ln>
              <a:effectLst/>
            </c:spPr>
            <c:extLst>
              <c:ext xmlns:c16="http://schemas.microsoft.com/office/drawing/2014/chart" uri="{C3380CC4-5D6E-409C-BE32-E72D297353CC}">
                <c16:uniqueId val="{00000003-DE64-4F5B-B7BB-A7FA18C07010}"/>
              </c:ext>
            </c:extLst>
          </c:dPt>
          <c:val>
            <c:numRef>
              <c:f>Worksheet!$K$4:$L$4</c:f>
              <c:numCache>
                <c:formatCode>General</c:formatCode>
                <c:ptCount val="2"/>
                <c:pt idx="0">
                  <c:v>78</c:v>
                </c:pt>
                <c:pt idx="1">
                  <c:v>3</c:v>
                </c:pt>
              </c:numCache>
            </c:numRef>
          </c:val>
          <c:extLst>
            <c:ext xmlns:c16="http://schemas.microsoft.com/office/drawing/2014/chart" uri="{C3380CC4-5D6E-409C-BE32-E72D297353CC}">
              <c16:uniqueId val="{00000004-DE64-4F5B-B7BB-A7FA18C07010}"/>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solidFill>
              <a:srgbClr val="39FF14"/>
            </a:solidFill>
            <a:ln w="38100">
              <a:solidFill>
                <a:schemeClr val="bg1"/>
              </a:solidFill>
            </a:ln>
          </c:spPr>
          <c:dPt>
            <c:idx val="0"/>
            <c:bubble3D val="0"/>
            <c:spPr>
              <a:solidFill>
                <a:schemeClr val="bg1">
                  <a:lumMod val="65000"/>
                </a:schemeClr>
              </a:solidFill>
              <a:ln w="38100">
                <a:solidFill>
                  <a:schemeClr val="bg1"/>
                </a:solidFill>
              </a:ln>
              <a:effectLst/>
            </c:spPr>
            <c:extLst>
              <c:ext xmlns:c16="http://schemas.microsoft.com/office/drawing/2014/chart" uri="{C3380CC4-5D6E-409C-BE32-E72D297353CC}">
                <c16:uniqueId val="{00000001-EB48-4F15-9CCD-C0356F3FE88C}"/>
              </c:ext>
            </c:extLst>
          </c:dPt>
          <c:dPt>
            <c:idx val="1"/>
            <c:bubble3D val="0"/>
            <c:spPr>
              <a:solidFill>
                <a:srgbClr val="39FF14"/>
              </a:solidFill>
              <a:ln w="38100">
                <a:solidFill>
                  <a:schemeClr val="bg1"/>
                </a:solidFill>
              </a:ln>
              <a:effectLst/>
            </c:spPr>
            <c:extLst>
              <c:ext xmlns:c16="http://schemas.microsoft.com/office/drawing/2014/chart" uri="{C3380CC4-5D6E-409C-BE32-E72D297353CC}">
                <c16:uniqueId val="{00000003-EB48-4F15-9CCD-C0356F3FE88C}"/>
              </c:ext>
            </c:extLst>
          </c:dPt>
          <c:cat>
            <c:strRef>
              <c:f>Worksheet!$O$2:$P$2</c:f>
              <c:strCache>
                <c:ptCount val="2"/>
                <c:pt idx="0">
                  <c:v>Shots</c:v>
                </c:pt>
                <c:pt idx="1">
                  <c:v>Goals</c:v>
                </c:pt>
              </c:strCache>
            </c:strRef>
          </c:cat>
          <c:val>
            <c:numRef>
              <c:f>Worksheet!$O$3:$P$3</c:f>
              <c:numCache>
                <c:formatCode>General</c:formatCode>
                <c:ptCount val="2"/>
                <c:pt idx="0">
                  <c:v>22</c:v>
                </c:pt>
                <c:pt idx="1">
                  <c:v>3</c:v>
                </c:pt>
              </c:numCache>
            </c:numRef>
          </c:val>
          <c:extLst>
            <c:ext xmlns:c16="http://schemas.microsoft.com/office/drawing/2014/chart" uri="{C3380CC4-5D6E-409C-BE32-E72D297353CC}">
              <c16:uniqueId val="{00000004-EB48-4F15-9CCD-C0356F3FE88C}"/>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8575">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10"/>
            <c:spPr>
              <a:pattFill prst="pct20">
                <a:fgClr>
                  <a:srgbClr val="FF99FF"/>
                </a:fgClr>
                <a:bgClr>
                  <a:schemeClr val="bg1"/>
                </a:bgClr>
              </a:pattFill>
              <a:ln w="25400">
                <a:solidFill>
                  <a:srgbClr val="FF99FF"/>
                </a:solidFill>
              </a:ln>
              <a:effectLst/>
            </c:spPr>
          </c:marker>
          <c:dPt>
            <c:idx val="21"/>
            <c:marker>
              <c:symbol val="circle"/>
              <c:size val="20"/>
              <c:spPr>
                <a:pattFill prst="pct20">
                  <a:fgClr>
                    <a:srgbClr val="39FF14"/>
                  </a:fgClr>
                  <a:bgClr>
                    <a:schemeClr val="bg1"/>
                  </a:bgClr>
                </a:pattFill>
                <a:ln w="25400">
                  <a:solidFill>
                    <a:srgbClr val="39FF14"/>
                  </a:solidFill>
                </a:ln>
                <a:effectLst/>
              </c:spPr>
            </c:marker>
            <c:bubble3D val="0"/>
            <c:extLst>
              <c:ext xmlns:c16="http://schemas.microsoft.com/office/drawing/2014/chart" uri="{C3380CC4-5D6E-409C-BE32-E72D297353CC}">
                <c16:uniqueId val="{00000002-C5A9-4164-BFB3-485874CC2728}"/>
              </c:ext>
            </c:extLst>
          </c:dPt>
          <c:xVal>
            <c:numRef>
              <c:f>Worksheet!$C$1:$C$197</c:f>
              <c:numCache>
                <c:formatCode>General</c:formatCode>
                <c:ptCount val="197"/>
                <c:pt idx="0">
                  <c:v>0.36</c:v>
                </c:pt>
                <c:pt idx="1">
                  <c:v>0.16</c:v>
                </c:pt>
                <c:pt idx="2">
                  <c:v>0.06</c:v>
                </c:pt>
                <c:pt idx="3">
                  <c:v>0.22</c:v>
                </c:pt>
                <c:pt idx="4">
                  <c:v>0.14000000000000001</c:v>
                </c:pt>
                <c:pt idx="5">
                  <c:v>0.13</c:v>
                </c:pt>
                <c:pt idx="6">
                  <c:v>0.11</c:v>
                </c:pt>
                <c:pt idx="7">
                  <c:v>0.22</c:v>
                </c:pt>
                <c:pt idx="8">
                  <c:v>0.06</c:v>
                </c:pt>
                <c:pt idx="9">
                  <c:v>0.17</c:v>
                </c:pt>
                <c:pt idx="10">
                  <c:v>0.23</c:v>
                </c:pt>
                <c:pt idx="11">
                  <c:v>0.28000000000000003</c:v>
                </c:pt>
                <c:pt idx="12">
                  <c:v>0.14000000000000001</c:v>
                </c:pt>
                <c:pt idx="13">
                  <c:v>0.32</c:v>
                </c:pt>
                <c:pt idx="14">
                  <c:v>0.24</c:v>
                </c:pt>
                <c:pt idx="15">
                  <c:v>0.2</c:v>
                </c:pt>
                <c:pt idx="16">
                  <c:v>0.37</c:v>
                </c:pt>
                <c:pt idx="17">
                  <c:v>7.0000000000000007E-2</c:v>
                </c:pt>
                <c:pt idx="18">
                  <c:v>0.03</c:v>
                </c:pt>
                <c:pt idx="19">
                  <c:v>0.18</c:v>
                </c:pt>
                <c:pt idx="20">
                  <c:v>0.09</c:v>
                </c:pt>
                <c:pt idx="21">
                  <c:v>0.44</c:v>
                </c:pt>
                <c:pt idx="22">
                  <c:v>0.14000000000000001</c:v>
                </c:pt>
                <c:pt idx="23">
                  <c:v>0.25</c:v>
                </c:pt>
                <c:pt idx="24">
                  <c:v>0.08</c:v>
                </c:pt>
                <c:pt idx="25">
                  <c:v>0.22</c:v>
                </c:pt>
                <c:pt idx="26">
                  <c:v>0.13</c:v>
                </c:pt>
                <c:pt idx="27">
                  <c:v>0.03</c:v>
                </c:pt>
                <c:pt idx="28">
                  <c:v>0.13</c:v>
                </c:pt>
                <c:pt idx="29">
                  <c:v>0.04</c:v>
                </c:pt>
                <c:pt idx="30">
                  <c:v>0.19</c:v>
                </c:pt>
                <c:pt idx="31">
                  <c:v>0.24</c:v>
                </c:pt>
                <c:pt idx="32">
                  <c:v>0.18</c:v>
                </c:pt>
                <c:pt idx="33">
                  <c:v>0.09</c:v>
                </c:pt>
                <c:pt idx="34">
                  <c:v>0.42</c:v>
                </c:pt>
                <c:pt idx="35">
                  <c:v>0.2</c:v>
                </c:pt>
                <c:pt idx="36">
                  <c:v>0.2</c:v>
                </c:pt>
                <c:pt idx="37">
                  <c:v>0.08</c:v>
                </c:pt>
                <c:pt idx="38">
                  <c:v>0.25</c:v>
                </c:pt>
                <c:pt idx="39">
                  <c:v>0.33</c:v>
                </c:pt>
                <c:pt idx="40">
                  <c:v>0.15</c:v>
                </c:pt>
                <c:pt idx="41">
                  <c:v>0.05</c:v>
                </c:pt>
                <c:pt idx="42">
                  <c:v>0.1</c:v>
                </c:pt>
                <c:pt idx="43">
                  <c:v>0.06</c:v>
                </c:pt>
                <c:pt idx="44">
                  <c:v>0.47</c:v>
                </c:pt>
                <c:pt idx="45">
                  <c:v>0.24</c:v>
                </c:pt>
                <c:pt idx="46">
                  <c:v>0.17</c:v>
                </c:pt>
                <c:pt idx="47">
                  <c:v>0.16</c:v>
                </c:pt>
                <c:pt idx="48">
                  <c:v>0.03</c:v>
                </c:pt>
                <c:pt idx="49">
                  <c:v>0.09</c:v>
                </c:pt>
                <c:pt idx="50">
                  <c:v>0.04</c:v>
                </c:pt>
                <c:pt idx="51">
                  <c:v>0.2</c:v>
                </c:pt>
                <c:pt idx="52">
                  <c:v>0.45</c:v>
                </c:pt>
                <c:pt idx="53">
                  <c:v>0.12</c:v>
                </c:pt>
                <c:pt idx="54">
                  <c:v>0.24</c:v>
                </c:pt>
                <c:pt idx="55">
                  <c:v>0.08</c:v>
                </c:pt>
                <c:pt idx="56">
                  <c:v>0.12</c:v>
                </c:pt>
                <c:pt idx="57">
                  <c:v>0.15</c:v>
                </c:pt>
                <c:pt idx="58">
                  <c:v>0.28999999999999998</c:v>
                </c:pt>
                <c:pt idx="59">
                  <c:v>0.23</c:v>
                </c:pt>
                <c:pt idx="60">
                  <c:v>0.08</c:v>
                </c:pt>
                <c:pt idx="61">
                  <c:v>0.11</c:v>
                </c:pt>
                <c:pt idx="62">
                  <c:v>0.11</c:v>
                </c:pt>
                <c:pt idx="63">
                  <c:v>0.15</c:v>
                </c:pt>
                <c:pt idx="64">
                  <c:v>0.13</c:v>
                </c:pt>
                <c:pt idx="65">
                  <c:v>0.08</c:v>
                </c:pt>
                <c:pt idx="66">
                  <c:v>0.13</c:v>
                </c:pt>
                <c:pt idx="67">
                  <c:v>0.16</c:v>
                </c:pt>
                <c:pt idx="68">
                  <c:v>0.21</c:v>
                </c:pt>
                <c:pt idx="69">
                  <c:v>0.3</c:v>
                </c:pt>
                <c:pt idx="70">
                  <c:v>0.13</c:v>
                </c:pt>
                <c:pt idx="71">
                  <c:v>0.25</c:v>
                </c:pt>
                <c:pt idx="72">
                  <c:v>0.19</c:v>
                </c:pt>
                <c:pt idx="73">
                  <c:v>0.28000000000000003</c:v>
                </c:pt>
                <c:pt idx="74">
                  <c:v>0.28000000000000003</c:v>
                </c:pt>
                <c:pt idx="75">
                  <c:v>0.19</c:v>
                </c:pt>
                <c:pt idx="76">
                  <c:v>0.1</c:v>
                </c:pt>
                <c:pt idx="77">
                  <c:v>0.24</c:v>
                </c:pt>
                <c:pt idx="78">
                  <c:v>0.03</c:v>
                </c:pt>
                <c:pt idx="79">
                  <c:v>0.1</c:v>
                </c:pt>
                <c:pt idx="80">
                  <c:v>0.04</c:v>
                </c:pt>
                <c:pt idx="81">
                  <c:v>0.21</c:v>
                </c:pt>
                <c:pt idx="82">
                  <c:v>0.36</c:v>
                </c:pt>
                <c:pt idx="83">
                  <c:v>0.18</c:v>
                </c:pt>
                <c:pt idx="84">
                  <c:v>0.31</c:v>
                </c:pt>
                <c:pt idx="85">
                  <c:v>0.13</c:v>
                </c:pt>
                <c:pt idx="86">
                  <c:v>0.18</c:v>
                </c:pt>
                <c:pt idx="87">
                  <c:v>0.12</c:v>
                </c:pt>
                <c:pt idx="88">
                  <c:v>0.06</c:v>
                </c:pt>
                <c:pt idx="89">
                  <c:v>0.06</c:v>
                </c:pt>
                <c:pt idx="90">
                  <c:v>0.06</c:v>
                </c:pt>
                <c:pt idx="91">
                  <c:v>0.17</c:v>
                </c:pt>
                <c:pt idx="92">
                  <c:v>0.08</c:v>
                </c:pt>
                <c:pt idx="93">
                  <c:v>0.13</c:v>
                </c:pt>
                <c:pt idx="94">
                  <c:v>0.17</c:v>
                </c:pt>
                <c:pt idx="95">
                  <c:v>0.04</c:v>
                </c:pt>
                <c:pt idx="96">
                  <c:v>0.16</c:v>
                </c:pt>
                <c:pt idx="97">
                  <c:v>0.21</c:v>
                </c:pt>
                <c:pt idx="98">
                  <c:v>0.08</c:v>
                </c:pt>
                <c:pt idx="99">
                  <c:v>0.03</c:v>
                </c:pt>
                <c:pt idx="100">
                  <c:v>0.12</c:v>
                </c:pt>
                <c:pt idx="101">
                  <c:v>7.0000000000000007E-2</c:v>
                </c:pt>
                <c:pt idx="102">
                  <c:v>0.24</c:v>
                </c:pt>
                <c:pt idx="103">
                  <c:v>0.15</c:v>
                </c:pt>
                <c:pt idx="104">
                  <c:v>0.15</c:v>
                </c:pt>
                <c:pt idx="105">
                  <c:v>0.14000000000000001</c:v>
                </c:pt>
                <c:pt idx="106">
                  <c:v>0.53</c:v>
                </c:pt>
                <c:pt idx="107">
                  <c:v>0.21</c:v>
                </c:pt>
                <c:pt idx="108">
                  <c:v>0.05</c:v>
                </c:pt>
                <c:pt idx="109">
                  <c:v>0.05</c:v>
                </c:pt>
                <c:pt idx="110">
                  <c:v>0.25</c:v>
                </c:pt>
                <c:pt idx="111">
                  <c:v>7.0000000000000007E-2</c:v>
                </c:pt>
                <c:pt idx="112">
                  <c:v>0.03</c:v>
                </c:pt>
                <c:pt idx="113">
                  <c:v>0.13</c:v>
                </c:pt>
                <c:pt idx="114">
                  <c:v>0.28999999999999998</c:v>
                </c:pt>
                <c:pt idx="115">
                  <c:v>0.28000000000000003</c:v>
                </c:pt>
                <c:pt idx="116">
                  <c:v>0.06</c:v>
                </c:pt>
                <c:pt idx="117">
                  <c:v>0.13</c:v>
                </c:pt>
                <c:pt idx="118">
                  <c:v>0.19</c:v>
                </c:pt>
                <c:pt idx="119">
                  <c:v>0.25</c:v>
                </c:pt>
                <c:pt idx="120">
                  <c:v>0.36</c:v>
                </c:pt>
                <c:pt idx="121">
                  <c:v>0.25</c:v>
                </c:pt>
                <c:pt idx="122">
                  <c:v>0.03</c:v>
                </c:pt>
                <c:pt idx="123">
                  <c:v>0.04</c:v>
                </c:pt>
                <c:pt idx="124">
                  <c:v>0.27</c:v>
                </c:pt>
                <c:pt idx="125">
                  <c:v>0.25</c:v>
                </c:pt>
                <c:pt idx="126">
                  <c:v>0.18</c:v>
                </c:pt>
                <c:pt idx="127">
                  <c:v>0.24</c:v>
                </c:pt>
                <c:pt idx="128">
                  <c:v>0.24</c:v>
                </c:pt>
                <c:pt idx="129">
                  <c:v>0.19</c:v>
                </c:pt>
                <c:pt idx="130">
                  <c:v>0.32</c:v>
                </c:pt>
                <c:pt idx="131">
                  <c:v>0.05</c:v>
                </c:pt>
                <c:pt idx="132">
                  <c:v>0.08</c:v>
                </c:pt>
                <c:pt idx="133">
                  <c:v>0.16</c:v>
                </c:pt>
                <c:pt idx="134">
                  <c:v>0.33</c:v>
                </c:pt>
                <c:pt idx="135">
                  <c:v>0.11</c:v>
                </c:pt>
                <c:pt idx="136">
                  <c:v>0.18</c:v>
                </c:pt>
                <c:pt idx="137">
                  <c:v>0.03</c:v>
                </c:pt>
                <c:pt idx="138">
                  <c:v>0.05</c:v>
                </c:pt>
                <c:pt idx="139">
                  <c:v>0.19</c:v>
                </c:pt>
                <c:pt idx="140">
                  <c:v>0.1</c:v>
                </c:pt>
                <c:pt idx="141">
                  <c:v>0.06</c:v>
                </c:pt>
                <c:pt idx="142">
                  <c:v>0.2</c:v>
                </c:pt>
                <c:pt idx="143">
                  <c:v>0.06</c:v>
                </c:pt>
                <c:pt idx="144">
                  <c:v>0.27</c:v>
                </c:pt>
                <c:pt idx="145">
                  <c:v>0.09</c:v>
                </c:pt>
                <c:pt idx="146">
                  <c:v>0.26</c:v>
                </c:pt>
                <c:pt idx="147">
                  <c:v>0.12</c:v>
                </c:pt>
                <c:pt idx="148">
                  <c:v>0.34</c:v>
                </c:pt>
                <c:pt idx="149">
                  <c:v>0.14000000000000001</c:v>
                </c:pt>
                <c:pt idx="150">
                  <c:v>0.03</c:v>
                </c:pt>
                <c:pt idx="151">
                  <c:v>0.09</c:v>
                </c:pt>
                <c:pt idx="152">
                  <c:v>0.15</c:v>
                </c:pt>
                <c:pt idx="153">
                  <c:v>0.04</c:v>
                </c:pt>
                <c:pt idx="154">
                  <c:v>0.08</c:v>
                </c:pt>
                <c:pt idx="155">
                  <c:v>0.08</c:v>
                </c:pt>
                <c:pt idx="156">
                  <c:v>0.11</c:v>
                </c:pt>
                <c:pt idx="157">
                  <c:v>0.17</c:v>
                </c:pt>
                <c:pt idx="158">
                  <c:v>0.08</c:v>
                </c:pt>
                <c:pt idx="159">
                  <c:v>0.04</c:v>
                </c:pt>
                <c:pt idx="160">
                  <c:v>7.0000000000000007E-2</c:v>
                </c:pt>
                <c:pt idx="161">
                  <c:v>7.0000000000000007E-2</c:v>
                </c:pt>
                <c:pt idx="162">
                  <c:v>7.0000000000000007E-2</c:v>
                </c:pt>
                <c:pt idx="163">
                  <c:v>7.0000000000000007E-2</c:v>
                </c:pt>
                <c:pt idx="164">
                  <c:v>0.35</c:v>
                </c:pt>
                <c:pt idx="165">
                  <c:v>0.13</c:v>
                </c:pt>
                <c:pt idx="166">
                  <c:v>0.03</c:v>
                </c:pt>
                <c:pt idx="167">
                  <c:v>0.06</c:v>
                </c:pt>
                <c:pt idx="168">
                  <c:v>0.06</c:v>
                </c:pt>
                <c:pt idx="169">
                  <c:v>0.18</c:v>
                </c:pt>
                <c:pt idx="170">
                  <c:v>0.06</c:v>
                </c:pt>
                <c:pt idx="171">
                  <c:v>0.06</c:v>
                </c:pt>
                <c:pt idx="172">
                  <c:v>0.18</c:v>
                </c:pt>
                <c:pt idx="173">
                  <c:v>0.06</c:v>
                </c:pt>
                <c:pt idx="174">
                  <c:v>0.06</c:v>
                </c:pt>
                <c:pt idx="175">
                  <c:v>0.03</c:v>
                </c:pt>
                <c:pt idx="176">
                  <c:v>0.11</c:v>
                </c:pt>
                <c:pt idx="177">
                  <c:v>0.03</c:v>
                </c:pt>
                <c:pt idx="178">
                  <c:v>0.05</c:v>
                </c:pt>
                <c:pt idx="179">
                  <c:v>0.03</c:v>
                </c:pt>
                <c:pt idx="180">
                  <c:v>0.05</c:v>
                </c:pt>
                <c:pt idx="181">
                  <c:v>0.04</c:v>
                </c:pt>
                <c:pt idx="182">
                  <c:v>0.13</c:v>
                </c:pt>
                <c:pt idx="183">
                  <c:v>0.09</c:v>
                </c:pt>
                <c:pt idx="184">
                  <c:v>0.04</c:v>
                </c:pt>
                <c:pt idx="185">
                  <c:v>0.04</c:v>
                </c:pt>
                <c:pt idx="186">
                  <c:v>0.04</c:v>
                </c:pt>
                <c:pt idx="187">
                  <c:v>0.03</c:v>
                </c:pt>
                <c:pt idx="188">
                  <c:v>7.0000000000000007E-2</c:v>
                </c:pt>
                <c:pt idx="189">
                  <c:v>0.08</c:v>
                </c:pt>
                <c:pt idx="190">
                  <c:v>0.03</c:v>
                </c:pt>
                <c:pt idx="191">
                  <c:v>0.06</c:v>
                </c:pt>
                <c:pt idx="192">
                  <c:v>0.03</c:v>
                </c:pt>
                <c:pt idx="193">
                  <c:v>0.03</c:v>
                </c:pt>
                <c:pt idx="194">
                  <c:v>0.03</c:v>
                </c:pt>
                <c:pt idx="195">
                  <c:v>0.09</c:v>
                </c:pt>
                <c:pt idx="196">
                  <c:v>0.1</c:v>
                </c:pt>
              </c:numCache>
            </c:numRef>
          </c:xVal>
          <c:yVal>
            <c:numRef>
              <c:f>Worksheet!$B$1:$B$197</c:f>
              <c:numCache>
                <c:formatCode>General</c:formatCode>
                <c:ptCount val="197"/>
                <c:pt idx="0">
                  <c:v>0.92</c:v>
                </c:pt>
                <c:pt idx="1">
                  <c:v>0.82</c:v>
                </c:pt>
                <c:pt idx="2">
                  <c:v>0.78</c:v>
                </c:pt>
                <c:pt idx="3">
                  <c:v>0.72</c:v>
                </c:pt>
                <c:pt idx="4">
                  <c:v>0.68</c:v>
                </c:pt>
                <c:pt idx="5">
                  <c:v>0.65</c:v>
                </c:pt>
                <c:pt idx="6">
                  <c:v>0.65</c:v>
                </c:pt>
                <c:pt idx="7">
                  <c:v>0.61</c:v>
                </c:pt>
                <c:pt idx="8">
                  <c:v>0.57999999999999996</c:v>
                </c:pt>
                <c:pt idx="9">
                  <c:v>0.56999999999999995</c:v>
                </c:pt>
                <c:pt idx="10">
                  <c:v>0.56999999999999995</c:v>
                </c:pt>
                <c:pt idx="11">
                  <c:v>0.56000000000000005</c:v>
                </c:pt>
                <c:pt idx="12">
                  <c:v>0.54</c:v>
                </c:pt>
                <c:pt idx="13">
                  <c:v>0.53</c:v>
                </c:pt>
                <c:pt idx="14">
                  <c:v>0.5</c:v>
                </c:pt>
                <c:pt idx="15">
                  <c:v>0.48</c:v>
                </c:pt>
                <c:pt idx="16">
                  <c:v>0.48</c:v>
                </c:pt>
                <c:pt idx="17">
                  <c:v>0.46</c:v>
                </c:pt>
                <c:pt idx="18">
                  <c:v>0.45</c:v>
                </c:pt>
                <c:pt idx="19">
                  <c:v>0.45</c:v>
                </c:pt>
                <c:pt idx="20">
                  <c:v>0.44</c:v>
                </c:pt>
                <c:pt idx="21">
                  <c:v>0.44</c:v>
                </c:pt>
                <c:pt idx="22">
                  <c:v>0.43</c:v>
                </c:pt>
                <c:pt idx="23">
                  <c:v>0.42</c:v>
                </c:pt>
                <c:pt idx="24">
                  <c:v>0.42</c:v>
                </c:pt>
                <c:pt idx="25">
                  <c:v>0.42</c:v>
                </c:pt>
                <c:pt idx="26">
                  <c:v>0.42</c:v>
                </c:pt>
                <c:pt idx="27">
                  <c:v>0.41</c:v>
                </c:pt>
                <c:pt idx="28">
                  <c:v>0.4</c:v>
                </c:pt>
                <c:pt idx="29">
                  <c:v>0.38</c:v>
                </c:pt>
                <c:pt idx="30">
                  <c:v>0.37</c:v>
                </c:pt>
                <c:pt idx="31">
                  <c:v>0.35</c:v>
                </c:pt>
                <c:pt idx="32">
                  <c:v>0.35</c:v>
                </c:pt>
                <c:pt idx="33">
                  <c:v>0.35</c:v>
                </c:pt>
                <c:pt idx="34">
                  <c:v>0.35</c:v>
                </c:pt>
                <c:pt idx="35">
                  <c:v>0.34</c:v>
                </c:pt>
                <c:pt idx="36">
                  <c:v>0.34</c:v>
                </c:pt>
                <c:pt idx="37">
                  <c:v>0.33</c:v>
                </c:pt>
                <c:pt idx="38">
                  <c:v>0.33</c:v>
                </c:pt>
                <c:pt idx="39">
                  <c:v>0.33</c:v>
                </c:pt>
                <c:pt idx="40">
                  <c:v>0.31</c:v>
                </c:pt>
                <c:pt idx="41">
                  <c:v>0.31</c:v>
                </c:pt>
                <c:pt idx="42">
                  <c:v>0.3</c:v>
                </c:pt>
                <c:pt idx="43">
                  <c:v>0.3</c:v>
                </c:pt>
                <c:pt idx="44">
                  <c:v>0.3</c:v>
                </c:pt>
                <c:pt idx="45">
                  <c:v>0.3</c:v>
                </c:pt>
                <c:pt idx="46">
                  <c:v>0.28999999999999998</c:v>
                </c:pt>
                <c:pt idx="47">
                  <c:v>0.28999999999999998</c:v>
                </c:pt>
                <c:pt idx="48">
                  <c:v>0.27</c:v>
                </c:pt>
                <c:pt idx="49">
                  <c:v>0.27</c:v>
                </c:pt>
                <c:pt idx="50">
                  <c:v>0.26</c:v>
                </c:pt>
                <c:pt idx="51">
                  <c:v>0.25</c:v>
                </c:pt>
                <c:pt idx="52">
                  <c:v>0.25</c:v>
                </c:pt>
                <c:pt idx="53">
                  <c:v>0.24</c:v>
                </c:pt>
                <c:pt idx="54">
                  <c:v>0.24</c:v>
                </c:pt>
                <c:pt idx="55">
                  <c:v>0.24</c:v>
                </c:pt>
                <c:pt idx="56">
                  <c:v>0.24</c:v>
                </c:pt>
                <c:pt idx="57">
                  <c:v>0.23</c:v>
                </c:pt>
                <c:pt idx="58">
                  <c:v>0.23</c:v>
                </c:pt>
                <c:pt idx="59">
                  <c:v>0.23</c:v>
                </c:pt>
                <c:pt idx="60">
                  <c:v>0.23</c:v>
                </c:pt>
                <c:pt idx="61">
                  <c:v>0.22</c:v>
                </c:pt>
                <c:pt idx="62">
                  <c:v>0.22</c:v>
                </c:pt>
                <c:pt idx="63">
                  <c:v>0.22</c:v>
                </c:pt>
                <c:pt idx="64">
                  <c:v>0.22</c:v>
                </c:pt>
                <c:pt idx="65">
                  <c:v>0.21</c:v>
                </c:pt>
                <c:pt idx="66">
                  <c:v>0.21</c:v>
                </c:pt>
                <c:pt idx="67">
                  <c:v>0.21</c:v>
                </c:pt>
                <c:pt idx="68">
                  <c:v>0.21</c:v>
                </c:pt>
                <c:pt idx="69">
                  <c:v>0.21</c:v>
                </c:pt>
                <c:pt idx="70">
                  <c:v>0.2</c:v>
                </c:pt>
                <c:pt idx="71">
                  <c:v>0.2</c:v>
                </c:pt>
                <c:pt idx="72">
                  <c:v>0.19</c:v>
                </c:pt>
                <c:pt idx="73">
                  <c:v>0.19</c:v>
                </c:pt>
                <c:pt idx="74">
                  <c:v>0.19</c:v>
                </c:pt>
                <c:pt idx="75">
                  <c:v>0.19</c:v>
                </c:pt>
                <c:pt idx="76">
                  <c:v>0.19</c:v>
                </c:pt>
                <c:pt idx="77">
                  <c:v>0.19</c:v>
                </c:pt>
                <c:pt idx="78">
                  <c:v>0.19</c:v>
                </c:pt>
                <c:pt idx="79">
                  <c:v>0.19</c:v>
                </c:pt>
                <c:pt idx="80">
                  <c:v>0.18</c:v>
                </c:pt>
                <c:pt idx="81">
                  <c:v>0.18</c:v>
                </c:pt>
                <c:pt idx="82">
                  <c:v>0.18</c:v>
                </c:pt>
                <c:pt idx="83">
                  <c:v>0.18</c:v>
                </c:pt>
                <c:pt idx="84">
                  <c:v>0.18</c:v>
                </c:pt>
                <c:pt idx="85">
                  <c:v>0.18</c:v>
                </c:pt>
                <c:pt idx="86">
                  <c:v>0.18</c:v>
                </c:pt>
                <c:pt idx="87">
                  <c:v>0.18</c:v>
                </c:pt>
                <c:pt idx="88">
                  <c:v>0.17</c:v>
                </c:pt>
                <c:pt idx="89">
                  <c:v>0.17</c:v>
                </c:pt>
                <c:pt idx="90">
                  <c:v>0.17</c:v>
                </c:pt>
                <c:pt idx="91">
                  <c:v>0.17</c:v>
                </c:pt>
                <c:pt idx="92">
                  <c:v>0.17</c:v>
                </c:pt>
                <c:pt idx="93">
                  <c:v>0.17</c:v>
                </c:pt>
                <c:pt idx="94">
                  <c:v>0.17</c:v>
                </c:pt>
                <c:pt idx="95">
                  <c:v>0.16</c:v>
                </c:pt>
                <c:pt idx="96">
                  <c:v>0.16</c:v>
                </c:pt>
                <c:pt idx="97">
                  <c:v>0.16</c:v>
                </c:pt>
                <c:pt idx="98">
                  <c:v>0.16</c:v>
                </c:pt>
                <c:pt idx="99">
                  <c:v>0.16</c:v>
                </c:pt>
                <c:pt idx="100">
                  <c:v>0.16</c:v>
                </c:pt>
                <c:pt idx="101">
                  <c:v>0.16</c:v>
                </c:pt>
                <c:pt idx="102">
                  <c:v>0.16</c:v>
                </c:pt>
                <c:pt idx="103">
                  <c:v>0.15</c:v>
                </c:pt>
                <c:pt idx="104">
                  <c:v>0.15</c:v>
                </c:pt>
                <c:pt idx="105">
                  <c:v>0.14000000000000001</c:v>
                </c:pt>
                <c:pt idx="106">
                  <c:v>0.14000000000000001</c:v>
                </c:pt>
                <c:pt idx="107">
                  <c:v>0.14000000000000001</c:v>
                </c:pt>
                <c:pt idx="108">
                  <c:v>0.14000000000000001</c:v>
                </c:pt>
                <c:pt idx="109">
                  <c:v>0.14000000000000001</c:v>
                </c:pt>
                <c:pt idx="110">
                  <c:v>0.14000000000000001</c:v>
                </c:pt>
                <c:pt idx="111">
                  <c:v>0.14000000000000001</c:v>
                </c:pt>
                <c:pt idx="112">
                  <c:v>0.14000000000000001</c:v>
                </c:pt>
                <c:pt idx="113">
                  <c:v>0.13</c:v>
                </c:pt>
                <c:pt idx="114">
                  <c:v>0.13</c:v>
                </c:pt>
                <c:pt idx="115">
                  <c:v>0.13</c:v>
                </c:pt>
                <c:pt idx="116">
                  <c:v>0.13</c:v>
                </c:pt>
                <c:pt idx="117">
                  <c:v>0.13</c:v>
                </c:pt>
                <c:pt idx="118">
                  <c:v>0.13</c:v>
                </c:pt>
                <c:pt idx="119">
                  <c:v>0.13</c:v>
                </c:pt>
                <c:pt idx="120">
                  <c:v>0.13</c:v>
                </c:pt>
                <c:pt idx="121">
                  <c:v>0.13</c:v>
                </c:pt>
                <c:pt idx="122">
                  <c:v>0.13</c:v>
                </c:pt>
                <c:pt idx="123">
                  <c:v>0.13</c:v>
                </c:pt>
                <c:pt idx="124">
                  <c:v>0.12</c:v>
                </c:pt>
                <c:pt idx="125">
                  <c:v>0.12</c:v>
                </c:pt>
                <c:pt idx="126">
                  <c:v>0.12</c:v>
                </c:pt>
                <c:pt idx="127">
                  <c:v>0.12</c:v>
                </c:pt>
                <c:pt idx="128">
                  <c:v>0.12</c:v>
                </c:pt>
                <c:pt idx="129">
                  <c:v>0.11</c:v>
                </c:pt>
                <c:pt idx="130">
                  <c:v>0.11</c:v>
                </c:pt>
                <c:pt idx="131">
                  <c:v>0.11</c:v>
                </c:pt>
                <c:pt idx="132">
                  <c:v>0.11</c:v>
                </c:pt>
                <c:pt idx="133">
                  <c:v>0.11</c:v>
                </c:pt>
                <c:pt idx="134">
                  <c:v>0.11</c:v>
                </c:pt>
                <c:pt idx="135">
                  <c:v>0.11</c:v>
                </c:pt>
                <c:pt idx="136">
                  <c:v>0.11</c:v>
                </c:pt>
                <c:pt idx="137">
                  <c:v>0.1</c:v>
                </c:pt>
                <c:pt idx="138">
                  <c:v>0.1</c:v>
                </c:pt>
                <c:pt idx="139">
                  <c:v>0.1</c:v>
                </c:pt>
                <c:pt idx="140">
                  <c:v>0.1</c:v>
                </c:pt>
                <c:pt idx="141">
                  <c:v>0.1</c:v>
                </c:pt>
                <c:pt idx="142">
                  <c:v>0.1</c:v>
                </c:pt>
                <c:pt idx="143">
                  <c:v>0.1</c:v>
                </c:pt>
                <c:pt idx="144">
                  <c:v>0.09</c:v>
                </c:pt>
                <c:pt idx="145">
                  <c:v>0.09</c:v>
                </c:pt>
                <c:pt idx="146">
                  <c:v>0.09</c:v>
                </c:pt>
                <c:pt idx="147">
                  <c:v>0.09</c:v>
                </c:pt>
                <c:pt idx="148">
                  <c:v>0.09</c:v>
                </c:pt>
                <c:pt idx="149">
                  <c:v>0.09</c:v>
                </c:pt>
                <c:pt idx="150">
                  <c:v>0.09</c:v>
                </c:pt>
                <c:pt idx="151">
                  <c:v>0.09</c:v>
                </c:pt>
                <c:pt idx="152">
                  <c:v>0.08</c:v>
                </c:pt>
                <c:pt idx="153">
                  <c:v>0.08</c:v>
                </c:pt>
                <c:pt idx="154">
                  <c:v>0.08</c:v>
                </c:pt>
                <c:pt idx="155">
                  <c:v>0.08</c:v>
                </c:pt>
                <c:pt idx="156">
                  <c:v>0.08</c:v>
                </c:pt>
                <c:pt idx="157">
                  <c:v>0.08</c:v>
                </c:pt>
                <c:pt idx="158">
                  <c:v>0.08</c:v>
                </c:pt>
                <c:pt idx="159">
                  <c:v>0.08</c:v>
                </c:pt>
                <c:pt idx="160">
                  <c:v>7.0000000000000007E-2</c:v>
                </c:pt>
                <c:pt idx="161">
                  <c:v>7.0000000000000007E-2</c:v>
                </c:pt>
                <c:pt idx="162">
                  <c:v>7.0000000000000007E-2</c:v>
                </c:pt>
                <c:pt idx="163">
                  <c:v>7.0000000000000007E-2</c:v>
                </c:pt>
                <c:pt idx="164">
                  <c:v>7.0000000000000007E-2</c:v>
                </c:pt>
                <c:pt idx="165">
                  <c:v>7.0000000000000007E-2</c:v>
                </c:pt>
                <c:pt idx="166">
                  <c:v>0.06</c:v>
                </c:pt>
                <c:pt idx="167">
                  <c:v>0.06</c:v>
                </c:pt>
                <c:pt idx="168">
                  <c:v>0.06</c:v>
                </c:pt>
                <c:pt idx="169">
                  <c:v>0.06</c:v>
                </c:pt>
                <c:pt idx="170">
                  <c:v>0.06</c:v>
                </c:pt>
                <c:pt idx="171">
                  <c:v>0.06</c:v>
                </c:pt>
                <c:pt idx="172">
                  <c:v>0.06</c:v>
                </c:pt>
                <c:pt idx="173">
                  <c:v>0.06</c:v>
                </c:pt>
                <c:pt idx="174">
                  <c:v>0.06</c:v>
                </c:pt>
                <c:pt idx="175">
                  <c:v>0.06</c:v>
                </c:pt>
                <c:pt idx="176">
                  <c:v>0.05</c:v>
                </c:pt>
                <c:pt idx="177">
                  <c:v>0.05</c:v>
                </c:pt>
                <c:pt idx="178">
                  <c:v>0.05</c:v>
                </c:pt>
                <c:pt idx="179">
                  <c:v>0.05</c:v>
                </c:pt>
                <c:pt idx="180">
                  <c:v>0.05</c:v>
                </c:pt>
                <c:pt idx="181">
                  <c:v>0.04</c:v>
                </c:pt>
                <c:pt idx="182">
                  <c:v>0.04</c:v>
                </c:pt>
                <c:pt idx="183">
                  <c:v>0.04</c:v>
                </c:pt>
                <c:pt idx="184">
                  <c:v>0.04</c:v>
                </c:pt>
                <c:pt idx="185">
                  <c:v>0.04</c:v>
                </c:pt>
                <c:pt idx="186">
                  <c:v>0.04</c:v>
                </c:pt>
                <c:pt idx="187">
                  <c:v>0.03</c:v>
                </c:pt>
                <c:pt idx="188">
                  <c:v>0.03</c:v>
                </c:pt>
                <c:pt idx="189">
                  <c:v>0.03</c:v>
                </c:pt>
                <c:pt idx="190">
                  <c:v>0.03</c:v>
                </c:pt>
                <c:pt idx="191">
                  <c:v>0.03</c:v>
                </c:pt>
                <c:pt idx="192">
                  <c:v>0.03</c:v>
                </c:pt>
                <c:pt idx="193">
                  <c:v>0.03</c:v>
                </c:pt>
                <c:pt idx="194">
                  <c:v>0.03</c:v>
                </c:pt>
                <c:pt idx="195">
                  <c:v>0.03</c:v>
                </c:pt>
                <c:pt idx="196">
                  <c:v>0.03</c:v>
                </c:pt>
              </c:numCache>
            </c:numRef>
          </c:yVal>
          <c:smooth val="0"/>
          <c:extLst>
            <c:ext xmlns:c16="http://schemas.microsoft.com/office/drawing/2014/chart" uri="{C3380CC4-5D6E-409C-BE32-E72D297353CC}">
              <c16:uniqueId val="{00000000-C5A9-4164-BFB3-485874CC2728}"/>
            </c:ext>
          </c:extLst>
        </c:ser>
        <c:dLbls>
          <c:showLegendKey val="0"/>
          <c:showVal val="0"/>
          <c:showCatName val="0"/>
          <c:showSerName val="0"/>
          <c:showPercent val="0"/>
          <c:showBubbleSize val="0"/>
        </c:dLbls>
        <c:axId val="478547584"/>
        <c:axId val="478547912"/>
      </c:scatterChart>
      <c:valAx>
        <c:axId val="478547584"/>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bg1"/>
                    </a:solidFill>
                    <a:latin typeface="Mangal Pro" panose="00000500000000000000" pitchFamily="2" charset="0"/>
                    <a:ea typeface="+mn-ea"/>
                    <a:cs typeface="+mn-cs"/>
                  </a:defRPr>
                </a:pPr>
                <a:r>
                  <a:rPr lang="en-GB" sz="1200" dirty="0"/>
                  <a:t>Assists</a:t>
                </a:r>
                <a:r>
                  <a:rPr lang="en-GB" sz="1200" baseline="0" dirty="0"/>
                  <a:t> Per 90</a:t>
                </a:r>
                <a:endParaRPr lang="en-GB" sz="1200" dirty="0"/>
              </a:p>
            </c:rich>
          </c:tx>
          <c:overlay val="0"/>
          <c:spPr>
            <a:noFill/>
            <a:ln>
              <a:noFill/>
            </a:ln>
            <a:effectLst/>
          </c:spPr>
          <c:txPr>
            <a:bodyPr rot="0" spcFirstLastPara="1" vertOverflow="ellipsis" vert="horz" wrap="square" anchor="ctr" anchorCtr="1"/>
            <a:lstStyle/>
            <a:p>
              <a:pPr>
                <a:defRPr sz="1000" b="1" i="0" u="none" strike="noStrike" kern="1200" baseline="0">
                  <a:solidFill>
                    <a:schemeClr val="bg1"/>
                  </a:solidFill>
                  <a:latin typeface="Mangal Pro" panose="00000500000000000000" pitchFamily="2" charset="0"/>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baseline="0">
                <a:solidFill>
                  <a:schemeClr val="bg1"/>
                </a:solidFill>
                <a:latin typeface="Mangal Pro" panose="00000500000000000000" pitchFamily="2" charset="0"/>
                <a:ea typeface="+mn-ea"/>
                <a:cs typeface="+mn-cs"/>
              </a:defRPr>
            </a:pPr>
            <a:endParaRPr lang="en-US"/>
          </a:p>
        </c:txPr>
        <c:crossAx val="478547912"/>
        <c:crosses val="autoZero"/>
        <c:crossBetween val="midCat"/>
      </c:valAx>
      <c:valAx>
        <c:axId val="478547912"/>
        <c:scaling>
          <c:orientation val="minMax"/>
        </c:scaling>
        <c:delete val="0"/>
        <c:axPos val="l"/>
        <c:title>
          <c:tx>
            <c:rich>
              <a:bodyPr rot="-5400000" spcFirstLastPara="1" vertOverflow="ellipsis" vert="horz" wrap="square" anchor="ctr" anchorCtr="1"/>
              <a:lstStyle/>
              <a:p>
                <a:pPr>
                  <a:defRPr sz="1000" b="1" i="0" u="none" strike="noStrike" kern="1200" baseline="0">
                    <a:solidFill>
                      <a:schemeClr val="bg1"/>
                    </a:solidFill>
                    <a:latin typeface="Mangal Pro" panose="00000500000000000000" pitchFamily="2" charset="0"/>
                    <a:ea typeface="+mn-ea"/>
                    <a:cs typeface="+mn-cs"/>
                  </a:defRPr>
                </a:pPr>
                <a:r>
                  <a:rPr lang="en-GB" sz="1200" dirty="0"/>
                  <a:t>Goals Per 90</a:t>
                </a:r>
              </a:p>
            </c:rich>
          </c:tx>
          <c:overlay val="0"/>
          <c:spPr>
            <a:noFill/>
            <a:ln>
              <a:noFill/>
            </a:ln>
            <a:effectLst/>
          </c:spPr>
          <c:txPr>
            <a:bodyPr rot="-5400000" spcFirstLastPara="1" vertOverflow="ellipsis" vert="horz" wrap="square" anchor="ctr" anchorCtr="1"/>
            <a:lstStyle/>
            <a:p>
              <a:pPr>
                <a:defRPr sz="1000" b="1" i="0" u="none" strike="noStrike" kern="1200" baseline="0">
                  <a:solidFill>
                    <a:schemeClr val="bg1"/>
                  </a:solidFill>
                  <a:latin typeface="Mangal Pro" panose="00000500000000000000" pitchFamily="2" charset="0"/>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baseline="0">
                <a:solidFill>
                  <a:schemeClr val="bg1"/>
                </a:solidFill>
                <a:latin typeface="Mangal Pro" panose="00000500000000000000" pitchFamily="2" charset="0"/>
                <a:ea typeface="+mn-ea"/>
                <a:cs typeface="+mn-cs"/>
              </a:defRPr>
            </a:pPr>
            <a:endParaRPr lang="en-US"/>
          </a:p>
        </c:txPr>
        <c:crossAx val="478547584"/>
        <c:crosses val="autoZero"/>
        <c:crossBetween val="midCat"/>
      </c:valAx>
      <c:spPr>
        <a:noFill/>
        <a:ln>
          <a:noFill/>
        </a:ln>
        <a:effectLst/>
      </c:spPr>
    </c:plotArea>
    <c:plotVisOnly val="1"/>
    <c:dispBlanksAs val="gap"/>
    <c:showDLblsOverMax val="0"/>
  </c:chart>
  <c:spPr>
    <a:noFill/>
    <a:ln>
      <a:noFill/>
    </a:ln>
    <a:effectLst/>
  </c:spPr>
  <c:txPr>
    <a:bodyPr/>
    <a:lstStyle/>
    <a:p>
      <a:pPr>
        <a:defRPr b="1">
          <a:solidFill>
            <a:schemeClr val="bg1"/>
          </a:solidFill>
          <a:latin typeface="Mangal Pro" panose="00000500000000000000" pitchFamily="2" charset="0"/>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Sheet2!$A$2:$A$3</cx:f>
        <cx:lvl ptCount="2">
          <cx:pt idx="0">Barcelona</cx:pt>
          <cx:pt idx="1">Manchester United</cx:pt>
        </cx:lvl>
      </cx:strDim>
      <cx:numDim type="size">
        <cx:f>Sheet2!$B$2:$B$3</cx:f>
        <cx:lvl ptCount="2" formatCode="General">
          <cx:pt idx="0">22</cx:pt>
          <cx:pt idx="1">4</cx:pt>
        </cx:lvl>
      </cx:numDim>
    </cx:data>
  </cx:chartData>
  <cx:chart>
    <cx:plotArea>
      <cx:plotAreaRegion>
        <cx:series layoutId="sunburst" uniqueId="{7C339CFE-1645-47B4-93A0-5D4D896113DB}">
          <cx:tx>
            <cx:txData>
              <cx:f>Sheet2!$B$1</cx:f>
              <cx:v>Shots</cx:v>
            </cx:txData>
          </cx:tx>
          <cx:spPr>
            <a:solidFill>
              <a:srgbClr val="66FFFF"/>
            </a:solidFill>
            <a:ln w="31750">
              <a:solidFill>
                <a:schemeClr val="bg1"/>
              </a:solidFill>
            </a:ln>
          </cx:spPr>
          <cx:dataPt idx="0">
            <cx:spPr>
              <a:solidFill>
                <a:srgbClr val="87CEEB"/>
              </a:solidFill>
            </cx:spPr>
          </cx:dataPt>
          <cx:dataPt idx="1">
            <cx:spPr>
              <a:solidFill>
                <a:srgbClr val="FF66FF"/>
              </a:solidFill>
            </cx:spPr>
          </cx:dataPt>
          <cx:dataId val="0"/>
        </cx:series>
      </cx:plotAreaRegion>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Sheet2!$A$6:$A$7</cx:f>
        <cx:lvl ptCount="2">
          <cx:pt idx="0">Barcelona</cx:pt>
          <cx:pt idx="1">Manchester United</cx:pt>
        </cx:lvl>
      </cx:strDim>
      <cx:numDim type="size">
        <cx:f>Sheet2!$B$6:$B$7</cx:f>
        <cx:lvl ptCount="2" formatCode="General">
          <cx:pt idx="0">12</cx:pt>
          <cx:pt idx="1">1</cx:pt>
        </cx:lvl>
      </cx:numDim>
    </cx:data>
  </cx:chartData>
  <cx:chart>
    <cx:plotArea>
      <cx:plotAreaRegion>
        <cx:series layoutId="sunburst" uniqueId="{931E4710-80F6-4638-8A48-3B3A33A10ECC}">
          <cx:tx>
            <cx:txData>
              <cx:f>Sheet2!$B$5</cx:f>
              <cx:v>Shots On Target</cx:v>
            </cx:txData>
          </cx:tx>
          <cx:spPr>
            <a:solidFill>
              <a:srgbClr val="FF66FF"/>
            </a:solidFill>
            <a:ln w="38100">
              <a:solidFill>
                <a:schemeClr val="bg1"/>
              </a:solidFill>
            </a:ln>
          </cx:spPr>
          <cx:dataPt idx="0">
            <cx:spPr>
              <a:solidFill>
                <a:srgbClr val="87CEEB"/>
              </a:solidFill>
              <a:ln w="38100">
                <a:solidFill>
                  <a:prstClr val="white"/>
                </a:solidFill>
              </a:ln>
            </cx:spPr>
          </cx:dataPt>
          <cx:dataId val="0"/>
        </cx:series>
      </cx:plotAreaRegion>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81">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lt1"/>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381">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lt1"/>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0.84767</cdr:x>
      <cdr:y>0.61958</cdr:y>
    </cdr:from>
    <cdr:to>
      <cdr:x>0.87306</cdr:x>
      <cdr:y>0.71791</cdr:y>
    </cdr:to>
    <cdr:cxnSp macro="">
      <cdr:nvCxnSpPr>
        <cdr:cNvPr id="3" name="Connector: Curved 2">
          <a:extLst xmlns:a="http://schemas.openxmlformats.org/drawingml/2006/main">
            <a:ext uri="{FF2B5EF4-FFF2-40B4-BE49-F238E27FC236}">
              <a16:creationId xmlns:a16="http://schemas.microsoft.com/office/drawing/2014/main" id="{2DDA53C1-0317-4DBA-A44B-2C8DBD209D93}"/>
            </a:ext>
          </a:extLst>
        </cdr:cNvPr>
        <cdr:cNvCxnSpPr/>
      </cdr:nvCxnSpPr>
      <cdr:spPr>
        <a:xfrm xmlns:a="http://schemas.openxmlformats.org/drawingml/2006/main" rot="5400000">
          <a:off x="6365207" y="3643826"/>
          <a:ext cx="550164" cy="195942"/>
        </a:xfrm>
        <a:prstGeom xmlns:a="http://schemas.openxmlformats.org/drawingml/2006/main" prst="curvedConnector3">
          <a:avLst>
            <a:gd name="adj1" fmla="val 50000"/>
          </a:avLst>
        </a:prstGeom>
        <a:ln xmlns:a="http://schemas.openxmlformats.org/drawingml/2006/main" w="28575">
          <a:solidFill>
            <a:schemeClr val="bg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B72ED-51FE-4DE6-BAFD-DE69299A34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4FF0F4E-5DD7-44C8-AA20-5A361CB8E3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8F37D82-4C04-4569-ACB5-F1A636DEB376}"/>
              </a:ext>
            </a:extLst>
          </p:cNvPr>
          <p:cNvSpPr>
            <a:spLocks noGrp="1"/>
          </p:cNvSpPr>
          <p:nvPr>
            <p:ph type="dt" sz="half" idx="10"/>
          </p:nvPr>
        </p:nvSpPr>
        <p:spPr/>
        <p:txBody>
          <a:bodyPr/>
          <a:lstStyle/>
          <a:p>
            <a:fld id="{F97DB68D-2348-4B0D-B7CA-2DB475B4A64F}" type="datetimeFigureOut">
              <a:rPr lang="en-GB" smtClean="0"/>
              <a:t>21/12/2021</a:t>
            </a:fld>
            <a:endParaRPr lang="en-GB"/>
          </a:p>
        </p:txBody>
      </p:sp>
      <p:sp>
        <p:nvSpPr>
          <p:cNvPr id="5" name="Footer Placeholder 4">
            <a:extLst>
              <a:ext uri="{FF2B5EF4-FFF2-40B4-BE49-F238E27FC236}">
                <a16:creationId xmlns:a16="http://schemas.microsoft.com/office/drawing/2014/main" id="{984697BD-C6C9-4F99-9DAF-03681643C53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CAD6960-EC0C-4B3F-A6E0-A510B01DB9E6}"/>
              </a:ext>
            </a:extLst>
          </p:cNvPr>
          <p:cNvSpPr>
            <a:spLocks noGrp="1"/>
          </p:cNvSpPr>
          <p:nvPr>
            <p:ph type="sldNum" sz="quarter" idx="12"/>
          </p:nvPr>
        </p:nvSpPr>
        <p:spPr/>
        <p:txBody>
          <a:bodyPr/>
          <a:lstStyle/>
          <a:p>
            <a:fld id="{2B98CE26-9ABA-4100-9E07-16491D6FED96}" type="slidenum">
              <a:rPr lang="en-GB" smtClean="0"/>
              <a:t>‹#›</a:t>
            </a:fld>
            <a:endParaRPr lang="en-GB"/>
          </a:p>
        </p:txBody>
      </p:sp>
    </p:spTree>
    <p:extLst>
      <p:ext uri="{BB962C8B-B14F-4D97-AF65-F5344CB8AC3E}">
        <p14:creationId xmlns:p14="http://schemas.microsoft.com/office/powerpoint/2010/main" val="2025929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16116-09EF-4146-A251-5F0E4A9CE37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50138BA-36F9-4914-9363-DDC6E7C1720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E0AB778-5FF1-4013-8349-924C7A5B6414}"/>
              </a:ext>
            </a:extLst>
          </p:cNvPr>
          <p:cNvSpPr>
            <a:spLocks noGrp="1"/>
          </p:cNvSpPr>
          <p:nvPr>
            <p:ph type="dt" sz="half" idx="10"/>
          </p:nvPr>
        </p:nvSpPr>
        <p:spPr/>
        <p:txBody>
          <a:bodyPr/>
          <a:lstStyle/>
          <a:p>
            <a:fld id="{F97DB68D-2348-4B0D-B7CA-2DB475B4A64F}" type="datetimeFigureOut">
              <a:rPr lang="en-GB" smtClean="0"/>
              <a:t>21/12/2021</a:t>
            </a:fld>
            <a:endParaRPr lang="en-GB"/>
          </a:p>
        </p:txBody>
      </p:sp>
      <p:sp>
        <p:nvSpPr>
          <p:cNvPr id="5" name="Footer Placeholder 4">
            <a:extLst>
              <a:ext uri="{FF2B5EF4-FFF2-40B4-BE49-F238E27FC236}">
                <a16:creationId xmlns:a16="http://schemas.microsoft.com/office/drawing/2014/main" id="{F5166C77-3E19-4637-82D7-88B38AF09C0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E7D9B83-847D-46DD-8709-FA10F4EC118C}"/>
              </a:ext>
            </a:extLst>
          </p:cNvPr>
          <p:cNvSpPr>
            <a:spLocks noGrp="1"/>
          </p:cNvSpPr>
          <p:nvPr>
            <p:ph type="sldNum" sz="quarter" idx="12"/>
          </p:nvPr>
        </p:nvSpPr>
        <p:spPr/>
        <p:txBody>
          <a:bodyPr/>
          <a:lstStyle/>
          <a:p>
            <a:fld id="{2B98CE26-9ABA-4100-9E07-16491D6FED96}" type="slidenum">
              <a:rPr lang="en-GB" smtClean="0"/>
              <a:t>‹#›</a:t>
            </a:fld>
            <a:endParaRPr lang="en-GB"/>
          </a:p>
        </p:txBody>
      </p:sp>
    </p:spTree>
    <p:extLst>
      <p:ext uri="{BB962C8B-B14F-4D97-AF65-F5344CB8AC3E}">
        <p14:creationId xmlns:p14="http://schemas.microsoft.com/office/powerpoint/2010/main" val="78472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7635E5-49D8-4970-8071-59438A7F42B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FC5DFC4-CCE9-4973-858E-788ED212942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D8502BE-7924-486D-ABC3-150C4A84168B}"/>
              </a:ext>
            </a:extLst>
          </p:cNvPr>
          <p:cNvSpPr>
            <a:spLocks noGrp="1"/>
          </p:cNvSpPr>
          <p:nvPr>
            <p:ph type="dt" sz="half" idx="10"/>
          </p:nvPr>
        </p:nvSpPr>
        <p:spPr/>
        <p:txBody>
          <a:bodyPr/>
          <a:lstStyle/>
          <a:p>
            <a:fld id="{F97DB68D-2348-4B0D-B7CA-2DB475B4A64F}" type="datetimeFigureOut">
              <a:rPr lang="en-GB" smtClean="0"/>
              <a:t>21/12/2021</a:t>
            </a:fld>
            <a:endParaRPr lang="en-GB"/>
          </a:p>
        </p:txBody>
      </p:sp>
      <p:sp>
        <p:nvSpPr>
          <p:cNvPr id="5" name="Footer Placeholder 4">
            <a:extLst>
              <a:ext uri="{FF2B5EF4-FFF2-40B4-BE49-F238E27FC236}">
                <a16:creationId xmlns:a16="http://schemas.microsoft.com/office/drawing/2014/main" id="{D97FFD90-9FFD-422C-AFFC-CDCE11F27BE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EF377E2-F977-40EF-B30B-086D56305DB2}"/>
              </a:ext>
            </a:extLst>
          </p:cNvPr>
          <p:cNvSpPr>
            <a:spLocks noGrp="1"/>
          </p:cNvSpPr>
          <p:nvPr>
            <p:ph type="sldNum" sz="quarter" idx="12"/>
          </p:nvPr>
        </p:nvSpPr>
        <p:spPr/>
        <p:txBody>
          <a:bodyPr/>
          <a:lstStyle/>
          <a:p>
            <a:fld id="{2B98CE26-9ABA-4100-9E07-16491D6FED96}" type="slidenum">
              <a:rPr lang="en-GB" smtClean="0"/>
              <a:t>‹#›</a:t>
            </a:fld>
            <a:endParaRPr lang="en-GB"/>
          </a:p>
        </p:txBody>
      </p:sp>
    </p:spTree>
    <p:extLst>
      <p:ext uri="{BB962C8B-B14F-4D97-AF65-F5344CB8AC3E}">
        <p14:creationId xmlns:p14="http://schemas.microsoft.com/office/powerpoint/2010/main" val="1396368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0670D-A07B-4BE0-81A9-227CB22AE14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8AF7775-6AE0-4D0D-A0BC-D8CBEC3204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547539B-28B4-4889-BEFC-F6058DDF4C2C}"/>
              </a:ext>
            </a:extLst>
          </p:cNvPr>
          <p:cNvSpPr>
            <a:spLocks noGrp="1"/>
          </p:cNvSpPr>
          <p:nvPr>
            <p:ph type="dt" sz="half" idx="10"/>
          </p:nvPr>
        </p:nvSpPr>
        <p:spPr/>
        <p:txBody>
          <a:bodyPr/>
          <a:lstStyle/>
          <a:p>
            <a:fld id="{F97DB68D-2348-4B0D-B7CA-2DB475B4A64F}" type="datetimeFigureOut">
              <a:rPr lang="en-GB" smtClean="0"/>
              <a:t>21/12/2021</a:t>
            </a:fld>
            <a:endParaRPr lang="en-GB"/>
          </a:p>
        </p:txBody>
      </p:sp>
      <p:sp>
        <p:nvSpPr>
          <p:cNvPr id="5" name="Footer Placeholder 4">
            <a:extLst>
              <a:ext uri="{FF2B5EF4-FFF2-40B4-BE49-F238E27FC236}">
                <a16:creationId xmlns:a16="http://schemas.microsoft.com/office/drawing/2014/main" id="{B5CD3288-9527-43F5-A51E-9CCF3879550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D397EC-688E-464B-A7EA-052CD00B09E4}"/>
              </a:ext>
            </a:extLst>
          </p:cNvPr>
          <p:cNvSpPr>
            <a:spLocks noGrp="1"/>
          </p:cNvSpPr>
          <p:nvPr>
            <p:ph type="sldNum" sz="quarter" idx="12"/>
          </p:nvPr>
        </p:nvSpPr>
        <p:spPr/>
        <p:txBody>
          <a:bodyPr/>
          <a:lstStyle/>
          <a:p>
            <a:fld id="{2B98CE26-9ABA-4100-9E07-16491D6FED96}" type="slidenum">
              <a:rPr lang="en-GB" smtClean="0"/>
              <a:t>‹#›</a:t>
            </a:fld>
            <a:endParaRPr lang="en-GB"/>
          </a:p>
        </p:txBody>
      </p:sp>
    </p:spTree>
    <p:extLst>
      <p:ext uri="{BB962C8B-B14F-4D97-AF65-F5344CB8AC3E}">
        <p14:creationId xmlns:p14="http://schemas.microsoft.com/office/powerpoint/2010/main" val="4078630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7609D-E830-45CA-9640-3CFF495F67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8E44A55C-D204-4788-B6C5-748228E7B8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925699-D2DB-4F66-8240-439D5196CCC0}"/>
              </a:ext>
            </a:extLst>
          </p:cNvPr>
          <p:cNvSpPr>
            <a:spLocks noGrp="1"/>
          </p:cNvSpPr>
          <p:nvPr>
            <p:ph type="dt" sz="half" idx="10"/>
          </p:nvPr>
        </p:nvSpPr>
        <p:spPr/>
        <p:txBody>
          <a:bodyPr/>
          <a:lstStyle/>
          <a:p>
            <a:fld id="{F97DB68D-2348-4B0D-B7CA-2DB475B4A64F}" type="datetimeFigureOut">
              <a:rPr lang="en-GB" smtClean="0"/>
              <a:t>21/12/2021</a:t>
            </a:fld>
            <a:endParaRPr lang="en-GB"/>
          </a:p>
        </p:txBody>
      </p:sp>
      <p:sp>
        <p:nvSpPr>
          <p:cNvPr id="5" name="Footer Placeholder 4">
            <a:extLst>
              <a:ext uri="{FF2B5EF4-FFF2-40B4-BE49-F238E27FC236}">
                <a16:creationId xmlns:a16="http://schemas.microsoft.com/office/drawing/2014/main" id="{D3E59DFE-E9E6-45DD-A717-8EE3CBFFEFE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4998B45-1106-4570-BCD0-1CD8929A955C}"/>
              </a:ext>
            </a:extLst>
          </p:cNvPr>
          <p:cNvSpPr>
            <a:spLocks noGrp="1"/>
          </p:cNvSpPr>
          <p:nvPr>
            <p:ph type="sldNum" sz="quarter" idx="12"/>
          </p:nvPr>
        </p:nvSpPr>
        <p:spPr/>
        <p:txBody>
          <a:bodyPr/>
          <a:lstStyle/>
          <a:p>
            <a:fld id="{2B98CE26-9ABA-4100-9E07-16491D6FED96}" type="slidenum">
              <a:rPr lang="en-GB" smtClean="0"/>
              <a:t>‹#›</a:t>
            </a:fld>
            <a:endParaRPr lang="en-GB"/>
          </a:p>
        </p:txBody>
      </p:sp>
    </p:spTree>
    <p:extLst>
      <p:ext uri="{BB962C8B-B14F-4D97-AF65-F5344CB8AC3E}">
        <p14:creationId xmlns:p14="http://schemas.microsoft.com/office/powerpoint/2010/main" val="216837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1C008-B19F-4EB3-96E6-40BA15B5EDD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11557C9-80CE-4FC6-8D7B-64F1E60CCB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EABE60C-A414-4A95-AE53-35E5753614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B75AF88-DFE8-49C6-A43C-502CF03B5522}"/>
              </a:ext>
            </a:extLst>
          </p:cNvPr>
          <p:cNvSpPr>
            <a:spLocks noGrp="1"/>
          </p:cNvSpPr>
          <p:nvPr>
            <p:ph type="dt" sz="half" idx="10"/>
          </p:nvPr>
        </p:nvSpPr>
        <p:spPr/>
        <p:txBody>
          <a:bodyPr/>
          <a:lstStyle/>
          <a:p>
            <a:fld id="{F97DB68D-2348-4B0D-B7CA-2DB475B4A64F}" type="datetimeFigureOut">
              <a:rPr lang="en-GB" smtClean="0"/>
              <a:t>21/12/2021</a:t>
            </a:fld>
            <a:endParaRPr lang="en-GB"/>
          </a:p>
        </p:txBody>
      </p:sp>
      <p:sp>
        <p:nvSpPr>
          <p:cNvPr id="6" name="Footer Placeholder 5">
            <a:extLst>
              <a:ext uri="{FF2B5EF4-FFF2-40B4-BE49-F238E27FC236}">
                <a16:creationId xmlns:a16="http://schemas.microsoft.com/office/drawing/2014/main" id="{4ACD8F55-E5DE-4170-9A31-EAACEBB18EF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E7F0134-EE15-45D4-AB0D-B9CB0E44A535}"/>
              </a:ext>
            </a:extLst>
          </p:cNvPr>
          <p:cNvSpPr>
            <a:spLocks noGrp="1"/>
          </p:cNvSpPr>
          <p:nvPr>
            <p:ph type="sldNum" sz="quarter" idx="12"/>
          </p:nvPr>
        </p:nvSpPr>
        <p:spPr/>
        <p:txBody>
          <a:bodyPr/>
          <a:lstStyle/>
          <a:p>
            <a:fld id="{2B98CE26-9ABA-4100-9E07-16491D6FED96}" type="slidenum">
              <a:rPr lang="en-GB" smtClean="0"/>
              <a:t>‹#›</a:t>
            </a:fld>
            <a:endParaRPr lang="en-GB"/>
          </a:p>
        </p:txBody>
      </p:sp>
    </p:spTree>
    <p:extLst>
      <p:ext uri="{BB962C8B-B14F-4D97-AF65-F5344CB8AC3E}">
        <p14:creationId xmlns:p14="http://schemas.microsoft.com/office/powerpoint/2010/main" val="3858173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186C1-4FB2-4C5A-9657-023B181409A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341D9EE-5986-4125-B029-C0FE069233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F4C24F-45B4-421E-84CA-CB903BFD655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750420F-F260-472E-AEB8-86DE9AAE21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D74687-2E43-45F6-B3AA-486DC5C6F02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0FE239B-7598-412F-B8C7-C0F2588A5106}"/>
              </a:ext>
            </a:extLst>
          </p:cNvPr>
          <p:cNvSpPr>
            <a:spLocks noGrp="1"/>
          </p:cNvSpPr>
          <p:nvPr>
            <p:ph type="dt" sz="half" idx="10"/>
          </p:nvPr>
        </p:nvSpPr>
        <p:spPr/>
        <p:txBody>
          <a:bodyPr/>
          <a:lstStyle/>
          <a:p>
            <a:fld id="{F97DB68D-2348-4B0D-B7CA-2DB475B4A64F}" type="datetimeFigureOut">
              <a:rPr lang="en-GB" smtClean="0"/>
              <a:t>21/12/2021</a:t>
            </a:fld>
            <a:endParaRPr lang="en-GB"/>
          </a:p>
        </p:txBody>
      </p:sp>
      <p:sp>
        <p:nvSpPr>
          <p:cNvPr id="8" name="Footer Placeholder 7">
            <a:extLst>
              <a:ext uri="{FF2B5EF4-FFF2-40B4-BE49-F238E27FC236}">
                <a16:creationId xmlns:a16="http://schemas.microsoft.com/office/drawing/2014/main" id="{E0D75EA5-9B61-4514-BAC2-D6FEAFEBDBA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D72C0F2-B7DA-4AED-8850-CDB232761A5E}"/>
              </a:ext>
            </a:extLst>
          </p:cNvPr>
          <p:cNvSpPr>
            <a:spLocks noGrp="1"/>
          </p:cNvSpPr>
          <p:nvPr>
            <p:ph type="sldNum" sz="quarter" idx="12"/>
          </p:nvPr>
        </p:nvSpPr>
        <p:spPr/>
        <p:txBody>
          <a:bodyPr/>
          <a:lstStyle/>
          <a:p>
            <a:fld id="{2B98CE26-9ABA-4100-9E07-16491D6FED96}" type="slidenum">
              <a:rPr lang="en-GB" smtClean="0"/>
              <a:t>‹#›</a:t>
            </a:fld>
            <a:endParaRPr lang="en-GB"/>
          </a:p>
        </p:txBody>
      </p:sp>
    </p:spTree>
    <p:extLst>
      <p:ext uri="{BB962C8B-B14F-4D97-AF65-F5344CB8AC3E}">
        <p14:creationId xmlns:p14="http://schemas.microsoft.com/office/powerpoint/2010/main" val="15259563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028BD-FE7E-4481-A3FE-A717AF6AB2E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F9E6001-B4D4-4EA6-B798-9BC32479156F}"/>
              </a:ext>
            </a:extLst>
          </p:cNvPr>
          <p:cNvSpPr>
            <a:spLocks noGrp="1"/>
          </p:cNvSpPr>
          <p:nvPr>
            <p:ph type="dt" sz="half" idx="10"/>
          </p:nvPr>
        </p:nvSpPr>
        <p:spPr/>
        <p:txBody>
          <a:bodyPr/>
          <a:lstStyle/>
          <a:p>
            <a:fld id="{F97DB68D-2348-4B0D-B7CA-2DB475B4A64F}" type="datetimeFigureOut">
              <a:rPr lang="en-GB" smtClean="0"/>
              <a:t>21/12/2021</a:t>
            </a:fld>
            <a:endParaRPr lang="en-GB"/>
          </a:p>
        </p:txBody>
      </p:sp>
      <p:sp>
        <p:nvSpPr>
          <p:cNvPr id="4" name="Footer Placeholder 3">
            <a:extLst>
              <a:ext uri="{FF2B5EF4-FFF2-40B4-BE49-F238E27FC236}">
                <a16:creationId xmlns:a16="http://schemas.microsoft.com/office/drawing/2014/main" id="{0BCC796A-BB58-4DC3-BFB9-93654817E63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32FB1AE-F478-4013-B51F-D28A658ADE11}"/>
              </a:ext>
            </a:extLst>
          </p:cNvPr>
          <p:cNvSpPr>
            <a:spLocks noGrp="1"/>
          </p:cNvSpPr>
          <p:nvPr>
            <p:ph type="sldNum" sz="quarter" idx="12"/>
          </p:nvPr>
        </p:nvSpPr>
        <p:spPr/>
        <p:txBody>
          <a:bodyPr/>
          <a:lstStyle/>
          <a:p>
            <a:fld id="{2B98CE26-9ABA-4100-9E07-16491D6FED96}" type="slidenum">
              <a:rPr lang="en-GB" smtClean="0"/>
              <a:t>‹#›</a:t>
            </a:fld>
            <a:endParaRPr lang="en-GB"/>
          </a:p>
        </p:txBody>
      </p:sp>
    </p:spTree>
    <p:extLst>
      <p:ext uri="{BB962C8B-B14F-4D97-AF65-F5344CB8AC3E}">
        <p14:creationId xmlns:p14="http://schemas.microsoft.com/office/powerpoint/2010/main" val="12179178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43DE9D-A7FA-4DAB-960D-9A30D78D6B79}"/>
              </a:ext>
            </a:extLst>
          </p:cNvPr>
          <p:cNvSpPr>
            <a:spLocks noGrp="1"/>
          </p:cNvSpPr>
          <p:nvPr>
            <p:ph type="dt" sz="half" idx="10"/>
          </p:nvPr>
        </p:nvSpPr>
        <p:spPr/>
        <p:txBody>
          <a:bodyPr/>
          <a:lstStyle/>
          <a:p>
            <a:fld id="{F97DB68D-2348-4B0D-B7CA-2DB475B4A64F}" type="datetimeFigureOut">
              <a:rPr lang="en-GB" smtClean="0"/>
              <a:t>21/12/2021</a:t>
            </a:fld>
            <a:endParaRPr lang="en-GB"/>
          </a:p>
        </p:txBody>
      </p:sp>
      <p:sp>
        <p:nvSpPr>
          <p:cNvPr id="3" name="Footer Placeholder 2">
            <a:extLst>
              <a:ext uri="{FF2B5EF4-FFF2-40B4-BE49-F238E27FC236}">
                <a16:creationId xmlns:a16="http://schemas.microsoft.com/office/drawing/2014/main" id="{1176CB3B-73C6-4223-9ACA-2D6FD212573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EFBAD39-322D-4D30-B66E-543A4BE7D2F8}"/>
              </a:ext>
            </a:extLst>
          </p:cNvPr>
          <p:cNvSpPr>
            <a:spLocks noGrp="1"/>
          </p:cNvSpPr>
          <p:nvPr>
            <p:ph type="sldNum" sz="quarter" idx="12"/>
          </p:nvPr>
        </p:nvSpPr>
        <p:spPr/>
        <p:txBody>
          <a:bodyPr/>
          <a:lstStyle/>
          <a:p>
            <a:fld id="{2B98CE26-9ABA-4100-9E07-16491D6FED96}" type="slidenum">
              <a:rPr lang="en-GB" smtClean="0"/>
              <a:t>‹#›</a:t>
            </a:fld>
            <a:endParaRPr lang="en-GB"/>
          </a:p>
        </p:txBody>
      </p:sp>
    </p:spTree>
    <p:extLst>
      <p:ext uri="{BB962C8B-B14F-4D97-AF65-F5344CB8AC3E}">
        <p14:creationId xmlns:p14="http://schemas.microsoft.com/office/powerpoint/2010/main" val="3848614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3FFAF-7444-4135-8112-2B8A79CABC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C91605E-9AF3-4D63-9F78-DBA040D26B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C33EF55-5E84-4C2D-BD67-28CD804972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499DCF-8980-4E66-98B4-762CC15EBA2B}"/>
              </a:ext>
            </a:extLst>
          </p:cNvPr>
          <p:cNvSpPr>
            <a:spLocks noGrp="1"/>
          </p:cNvSpPr>
          <p:nvPr>
            <p:ph type="dt" sz="half" idx="10"/>
          </p:nvPr>
        </p:nvSpPr>
        <p:spPr/>
        <p:txBody>
          <a:bodyPr/>
          <a:lstStyle/>
          <a:p>
            <a:fld id="{F97DB68D-2348-4B0D-B7CA-2DB475B4A64F}" type="datetimeFigureOut">
              <a:rPr lang="en-GB" smtClean="0"/>
              <a:t>21/12/2021</a:t>
            </a:fld>
            <a:endParaRPr lang="en-GB"/>
          </a:p>
        </p:txBody>
      </p:sp>
      <p:sp>
        <p:nvSpPr>
          <p:cNvPr id="6" name="Footer Placeholder 5">
            <a:extLst>
              <a:ext uri="{FF2B5EF4-FFF2-40B4-BE49-F238E27FC236}">
                <a16:creationId xmlns:a16="http://schemas.microsoft.com/office/drawing/2014/main" id="{43CED089-3199-4DB9-AB0B-7A11A8C0896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2088CD8-480C-4C3B-A58F-B426EDB349D5}"/>
              </a:ext>
            </a:extLst>
          </p:cNvPr>
          <p:cNvSpPr>
            <a:spLocks noGrp="1"/>
          </p:cNvSpPr>
          <p:nvPr>
            <p:ph type="sldNum" sz="quarter" idx="12"/>
          </p:nvPr>
        </p:nvSpPr>
        <p:spPr/>
        <p:txBody>
          <a:bodyPr/>
          <a:lstStyle/>
          <a:p>
            <a:fld id="{2B98CE26-9ABA-4100-9E07-16491D6FED96}" type="slidenum">
              <a:rPr lang="en-GB" smtClean="0"/>
              <a:t>‹#›</a:t>
            </a:fld>
            <a:endParaRPr lang="en-GB"/>
          </a:p>
        </p:txBody>
      </p:sp>
    </p:spTree>
    <p:extLst>
      <p:ext uri="{BB962C8B-B14F-4D97-AF65-F5344CB8AC3E}">
        <p14:creationId xmlns:p14="http://schemas.microsoft.com/office/powerpoint/2010/main" val="543959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7994D-968A-4ADE-8950-0DECA0DBFC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A06578-E122-437F-9A85-1117F7F10B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FB5706D-01D8-447B-966C-EC69992CF7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A87472-2B17-410E-9939-55C2065C742E}"/>
              </a:ext>
            </a:extLst>
          </p:cNvPr>
          <p:cNvSpPr>
            <a:spLocks noGrp="1"/>
          </p:cNvSpPr>
          <p:nvPr>
            <p:ph type="dt" sz="half" idx="10"/>
          </p:nvPr>
        </p:nvSpPr>
        <p:spPr/>
        <p:txBody>
          <a:bodyPr/>
          <a:lstStyle/>
          <a:p>
            <a:fld id="{F97DB68D-2348-4B0D-B7CA-2DB475B4A64F}" type="datetimeFigureOut">
              <a:rPr lang="en-GB" smtClean="0"/>
              <a:t>21/12/2021</a:t>
            </a:fld>
            <a:endParaRPr lang="en-GB"/>
          </a:p>
        </p:txBody>
      </p:sp>
      <p:sp>
        <p:nvSpPr>
          <p:cNvPr id="6" name="Footer Placeholder 5">
            <a:extLst>
              <a:ext uri="{FF2B5EF4-FFF2-40B4-BE49-F238E27FC236}">
                <a16:creationId xmlns:a16="http://schemas.microsoft.com/office/drawing/2014/main" id="{5C8AB54B-1A70-4B60-B43E-FFF72C78DDC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D5661FA-A338-464B-9F74-50C44A684256}"/>
              </a:ext>
            </a:extLst>
          </p:cNvPr>
          <p:cNvSpPr>
            <a:spLocks noGrp="1"/>
          </p:cNvSpPr>
          <p:nvPr>
            <p:ph type="sldNum" sz="quarter" idx="12"/>
          </p:nvPr>
        </p:nvSpPr>
        <p:spPr/>
        <p:txBody>
          <a:bodyPr/>
          <a:lstStyle/>
          <a:p>
            <a:fld id="{2B98CE26-9ABA-4100-9E07-16491D6FED96}" type="slidenum">
              <a:rPr lang="en-GB" smtClean="0"/>
              <a:t>‹#›</a:t>
            </a:fld>
            <a:endParaRPr lang="en-GB"/>
          </a:p>
        </p:txBody>
      </p:sp>
    </p:spTree>
    <p:extLst>
      <p:ext uri="{BB962C8B-B14F-4D97-AF65-F5344CB8AC3E}">
        <p14:creationId xmlns:p14="http://schemas.microsoft.com/office/powerpoint/2010/main" val="2357640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84918A-2765-489C-B47E-5B82EC9AD7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696F649-1622-4F6F-BB9D-EC01BC714B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0DC35BC-AD8C-41EF-B153-9F03F8B870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7DB68D-2348-4B0D-B7CA-2DB475B4A64F}" type="datetimeFigureOut">
              <a:rPr lang="en-GB" smtClean="0"/>
              <a:t>21/12/2021</a:t>
            </a:fld>
            <a:endParaRPr lang="en-GB"/>
          </a:p>
        </p:txBody>
      </p:sp>
      <p:sp>
        <p:nvSpPr>
          <p:cNvPr id="5" name="Footer Placeholder 4">
            <a:extLst>
              <a:ext uri="{FF2B5EF4-FFF2-40B4-BE49-F238E27FC236}">
                <a16:creationId xmlns:a16="http://schemas.microsoft.com/office/drawing/2014/main" id="{00CA8BF7-E02C-46DB-B25D-54CDFF8092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702967E-D7AA-4126-A2AC-3D212E44BB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98CE26-9ABA-4100-9E07-16491D6FED96}" type="slidenum">
              <a:rPr lang="en-GB" smtClean="0"/>
              <a:t>‹#›</a:t>
            </a:fld>
            <a:endParaRPr lang="en-GB"/>
          </a:p>
        </p:txBody>
      </p:sp>
    </p:spTree>
    <p:extLst>
      <p:ext uri="{BB962C8B-B14F-4D97-AF65-F5344CB8AC3E}">
        <p14:creationId xmlns:p14="http://schemas.microsoft.com/office/powerpoint/2010/main" val="33946125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1.xml"/><Relationship Id="rId7" Type="http://schemas.openxmlformats.org/officeDocument/2006/relationships/image" Target="../media/image2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9.png"/><Relationship Id="rId4" Type="http://schemas.openxmlformats.org/officeDocument/2006/relationships/chart" Target="../charts/chart9.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chart" Target="../charts/chart11.xml"/><Relationship Id="rId5" Type="http://schemas.openxmlformats.org/officeDocument/2006/relationships/chart" Target="../charts/chart10.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png"/><Relationship Id="rId7" Type="http://schemas.openxmlformats.org/officeDocument/2006/relationships/image" Target="../media/image33.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22.png"/><Relationship Id="rId4" Type="http://schemas.openxmlformats.org/officeDocument/2006/relationships/image" Target="../media/image19.png"/><Relationship Id="rId9"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80.png"/><Relationship Id="rId3" Type="http://schemas.openxmlformats.org/officeDocument/2006/relationships/image" Target="../media/image8.png"/><Relationship Id="rId7" Type="http://schemas.openxmlformats.org/officeDocument/2006/relationships/image" Target="../media/image3.png"/><Relationship Id="rId12" Type="http://schemas.microsoft.com/office/2014/relationships/chartEx" Target="../charts/chartEx2.xml"/><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chart" Target="../charts/chart2.xml"/><Relationship Id="rId11" Type="http://schemas.openxmlformats.org/officeDocument/2006/relationships/image" Target="../media/image70.png"/><Relationship Id="rId5" Type="http://schemas.openxmlformats.org/officeDocument/2006/relationships/chart" Target="../charts/chart1.xml"/><Relationship Id="rId10" Type="http://schemas.microsoft.com/office/2014/relationships/chartEx" Target="../charts/chartEx1.xml"/><Relationship Id="rId4" Type="http://schemas.openxmlformats.org/officeDocument/2006/relationships/image" Target="../media/image2.png"/><Relationship Id="rId9" Type="http://schemas.openxmlformats.org/officeDocument/2006/relationships/chart" Target="../charts/char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chart" Target="../charts/chart4.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chart" Target="../charts/chart7.xml"/><Relationship Id="rId3" Type="http://schemas.openxmlformats.org/officeDocument/2006/relationships/image" Target="../media/image2.png"/><Relationship Id="rId7" Type="http://schemas.openxmlformats.org/officeDocument/2006/relationships/image" Target="../media/image13.png"/><Relationship Id="rId12" Type="http://schemas.openxmlformats.org/officeDocument/2006/relationships/chart" Target="../charts/chart6.xml"/><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chart" Target="../charts/chart5.xml"/><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chart" Target="../charts/chart8.xml"/><Relationship Id="rId5" Type="http://schemas.openxmlformats.org/officeDocument/2006/relationships/image" Target="../media/image17.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1211F2-75F7-46FE-A058-056F3211716F}"/>
              </a:ext>
            </a:extLst>
          </p:cNvPr>
          <p:cNvPicPr>
            <a:picLocks noChangeAspect="1"/>
          </p:cNvPicPr>
          <p:nvPr/>
        </p:nvPicPr>
        <p:blipFill>
          <a:blip r:embed="rId3"/>
          <a:stretch>
            <a:fillRect/>
          </a:stretch>
        </p:blipFill>
        <p:spPr>
          <a:xfrm>
            <a:off x="11199852" y="137967"/>
            <a:ext cx="835131" cy="948106"/>
          </a:xfrm>
          <a:prstGeom prst="rect">
            <a:avLst/>
          </a:prstGeom>
        </p:spPr>
      </p:pic>
      <p:sp>
        <p:nvSpPr>
          <p:cNvPr id="4" name="TextBox 3">
            <a:extLst>
              <a:ext uri="{FF2B5EF4-FFF2-40B4-BE49-F238E27FC236}">
                <a16:creationId xmlns:a16="http://schemas.microsoft.com/office/drawing/2014/main" id="{F7EA65C4-92A2-4A37-8F39-019992420944}"/>
              </a:ext>
            </a:extLst>
          </p:cNvPr>
          <p:cNvSpPr txBox="1"/>
          <p:nvPr/>
        </p:nvSpPr>
        <p:spPr>
          <a:xfrm>
            <a:off x="2031994" y="230907"/>
            <a:ext cx="8026406" cy="954107"/>
          </a:xfrm>
          <a:prstGeom prst="rect">
            <a:avLst/>
          </a:prstGeom>
          <a:noFill/>
        </p:spPr>
        <p:txBody>
          <a:bodyPr wrap="square" rtlCol="0">
            <a:spAutoFit/>
          </a:bodyPr>
          <a:lstStyle/>
          <a:p>
            <a:pPr algn="ctr"/>
            <a:r>
              <a:rPr lang="en-GB" sz="2800" b="1" dirty="0">
                <a:solidFill>
                  <a:schemeClr val="bg1"/>
                </a:solidFill>
                <a:latin typeface="Mangal Pro" panose="00000500000000000000" pitchFamily="2" charset="0"/>
              </a:rPr>
              <a:t>CHAMPIONS LEAGUE FINAL 2010/11 SEASON  BARCELONA | MANCHESTER UNITED</a:t>
            </a:r>
          </a:p>
        </p:txBody>
      </p:sp>
      <p:pic>
        <p:nvPicPr>
          <p:cNvPr id="6" name="Picture 5" descr="Logo&#10;&#10;Description automatically generated">
            <a:extLst>
              <a:ext uri="{FF2B5EF4-FFF2-40B4-BE49-F238E27FC236}">
                <a16:creationId xmlns:a16="http://schemas.microsoft.com/office/drawing/2014/main" id="{5A7F3082-B710-4075-B114-E0E02D241C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794" y="2353296"/>
            <a:ext cx="2198847" cy="2229997"/>
          </a:xfrm>
          <a:prstGeom prst="rect">
            <a:avLst/>
          </a:prstGeom>
        </p:spPr>
      </p:pic>
      <p:pic>
        <p:nvPicPr>
          <p:cNvPr id="8" name="Picture 7" descr="Logo&#10;&#10;Description automatically generated">
            <a:extLst>
              <a:ext uri="{FF2B5EF4-FFF2-40B4-BE49-F238E27FC236}">
                <a16:creationId xmlns:a16="http://schemas.microsoft.com/office/drawing/2014/main" id="{6CE25B4B-BD91-4DEA-8C68-D6FEA7DB0B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67993" y="2327983"/>
            <a:ext cx="2198254" cy="2227564"/>
          </a:xfrm>
          <a:prstGeom prst="rect">
            <a:avLst/>
          </a:prstGeom>
        </p:spPr>
      </p:pic>
      <p:sp>
        <p:nvSpPr>
          <p:cNvPr id="9" name="TextBox 8">
            <a:extLst>
              <a:ext uri="{FF2B5EF4-FFF2-40B4-BE49-F238E27FC236}">
                <a16:creationId xmlns:a16="http://schemas.microsoft.com/office/drawing/2014/main" id="{BFE41E26-D12F-4A70-84AF-0E80E84266BA}"/>
              </a:ext>
            </a:extLst>
          </p:cNvPr>
          <p:cNvSpPr txBox="1"/>
          <p:nvPr/>
        </p:nvSpPr>
        <p:spPr>
          <a:xfrm>
            <a:off x="3749954" y="2899230"/>
            <a:ext cx="4701309" cy="1107996"/>
          </a:xfrm>
          <a:prstGeom prst="rect">
            <a:avLst/>
          </a:prstGeom>
          <a:noFill/>
        </p:spPr>
        <p:txBody>
          <a:bodyPr wrap="square" rtlCol="0">
            <a:spAutoFit/>
          </a:bodyPr>
          <a:lstStyle/>
          <a:p>
            <a:pPr algn="ctr"/>
            <a:r>
              <a:rPr lang="en-GB" sz="2200" b="1" dirty="0">
                <a:solidFill>
                  <a:schemeClr val="bg1"/>
                </a:solidFill>
                <a:latin typeface="Mangal Pro" panose="00000500000000000000" pitchFamily="2" charset="0"/>
              </a:rPr>
              <a:t>2011</a:t>
            </a:r>
          </a:p>
          <a:p>
            <a:pPr algn="ctr"/>
            <a:r>
              <a:rPr lang="en-GB" sz="2200" b="1" dirty="0">
                <a:solidFill>
                  <a:schemeClr val="bg1"/>
                </a:solidFill>
                <a:latin typeface="Mangal Pro" panose="00000500000000000000" pitchFamily="2" charset="0"/>
              </a:rPr>
              <a:t>WEMBLEY STADIUM – LONDON</a:t>
            </a:r>
          </a:p>
          <a:p>
            <a:pPr algn="ctr"/>
            <a:r>
              <a:rPr lang="en-GB" sz="2200" b="1" dirty="0">
                <a:solidFill>
                  <a:schemeClr val="bg1"/>
                </a:solidFill>
                <a:latin typeface="Mangal Pro" panose="00000500000000000000" pitchFamily="2" charset="0"/>
              </a:rPr>
              <a:t>FINAL 3 - 1</a:t>
            </a:r>
          </a:p>
        </p:txBody>
      </p:sp>
      <p:sp>
        <p:nvSpPr>
          <p:cNvPr id="13" name="TextBox 12">
            <a:extLst>
              <a:ext uri="{FF2B5EF4-FFF2-40B4-BE49-F238E27FC236}">
                <a16:creationId xmlns:a16="http://schemas.microsoft.com/office/drawing/2014/main" id="{DC10D37D-35DC-480D-A1AB-DD4E882F8762}"/>
              </a:ext>
            </a:extLst>
          </p:cNvPr>
          <p:cNvSpPr txBox="1"/>
          <p:nvPr/>
        </p:nvSpPr>
        <p:spPr>
          <a:xfrm>
            <a:off x="1152360" y="4840476"/>
            <a:ext cx="2946109" cy="923330"/>
          </a:xfrm>
          <a:prstGeom prst="rect">
            <a:avLst/>
          </a:prstGeom>
          <a:noFill/>
        </p:spPr>
        <p:txBody>
          <a:bodyPr wrap="square" rtlCol="0">
            <a:spAutoFit/>
          </a:bodyPr>
          <a:lstStyle/>
          <a:p>
            <a:r>
              <a:rPr lang="en-GB" b="1" dirty="0">
                <a:solidFill>
                  <a:schemeClr val="bg1"/>
                </a:solidFill>
                <a:latin typeface="Mangal Pro" panose="00000500000000000000" pitchFamily="2" charset="0"/>
              </a:rPr>
              <a:t>PEDRO RODRIQUEZ 27’</a:t>
            </a:r>
          </a:p>
          <a:p>
            <a:r>
              <a:rPr lang="en-GB" b="1" dirty="0">
                <a:solidFill>
                  <a:schemeClr val="bg1"/>
                </a:solidFill>
                <a:latin typeface="Mangal Pro" panose="00000500000000000000" pitchFamily="2" charset="0"/>
              </a:rPr>
              <a:t>MESSI 54’</a:t>
            </a:r>
          </a:p>
          <a:p>
            <a:r>
              <a:rPr lang="en-GB" b="1" dirty="0">
                <a:solidFill>
                  <a:schemeClr val="bg1"/>
                </a:solidFill>
                <a:latin typeface="Mangal Pro" panose="00000500000000000000" pitchFamily="2" charset="0"/>
              </a:rPr>
              <a:t>VILLA 69</a:t>
            </a:r>
            <a:r>
              <a:rPr lang="en-GB" dirty="0">
                <a:solidFill>
                  <a:schemeClr val="bg1"/>
                </a:solidFill>
                <a:latin typeface="Mangal Pro" panose="00000500000000000000" pitchFamily="2" charset="0"/>
              </a:rPr>
              <a:t>’</a:t>
            </a:r>
            <a:endParaRPr lang="en-GB" dirty="0">
              <a:latin typeface="Mangal Pro" panose="00000500000000000000" pitchFamily="2" charset="0"/>
            </a:endParaRPr>
          </a:p>
        </p:txBody>
      </p:sp>
      <p:sp>
        <p:nvSpPr>
          <p:cNvPr id="14" name="TextBox 13">
            <a:extLst>
              <a:ext uri="{FF2B5EF4-FFF2-40B4-BE49-F238E27FC236}">
                <a16:creationId xmlns:a16="http://schemas.microsoft.com/office/drawing/2014/main" id="{FA9D4BA0-14E0-4D64-8E3E-66EF9629CC6C}"/>
              </a:ext>
            </a:extLst>
          </p:cNvPr>
          <p:cNvSpPr txBox="1"/>
          <p:nvPr/>
        </p:nvSpPr>
        <p:spPr>
          <a:xfrm>
            <a:off x="9164984" y="4854042"/>
            <a:ext cx="2419927" cy="369332"/>
          </a:xfrm>
          <a:prstGeom prst="rect">
            <a:avLst/>
          </a:prstGeom>
          <a:noFill/>
        </p:spPr>
        <p:txBody>
          <a:bodyPr wrap="square" rtlCol="0">
            <a:spAutoFit/>
          </a:bodyPr>
          <a:lstStyle/>
          <a:p>
            <a:r>
              <a:rPr lang="en-GB" b="1" dirty="0">
                <a:solidFill>
                  <a:schemeClr val="bg1"/>
                </a:solidFill>
                <a:latin typeface="Mangal Pro" panose="00000500000000000000" pitchFamily="2" charset="0"/>
              </a:rPr>
              <a:t>ROONEY 34’</a:t>
            </a:r>
            <a:endParaRPr lang="en-GB" b="1" dirty="0">
              <a:latin typeface="Mangal Pro" panose="00000500000000000000" pitchFamily="2" charset="0"/>
            </a:endParaRPr>
          </a:p>
        </p:txBody>
      </p:sp>
    </p:spTree>
    <p:extLst>
      <p:ext uri="{BB962C8B-B14F-4D97-AF65-F5344CB8AC3E}">
        <p14:creationId xmlns:p14="http://schemas.microsoft.com/office/powerpoint/2010/main" val="18320028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1211F2-75F7-46FE-A058-056F3211716F}"/>
              </a:ext>
            </a:extLst>
          </p:cNvPr>
          <p:cNvPicPr>
            <a:picLocks noChangeAspect="1"/>
          </p:cNvPicPr>
          <p:nvPr/>
        </p:nvPicPr>
        <p:blipFill>
          <a:blip r:embed="rId3"/>
          <a:stretch>
            <a:fillRect/>
          </a:stretch>
        </p:blipFill>
        <p:spPr>
          <a:xfrm>
            <a:off x="11199852" y="137967"/>
            <a:ext cx="835131" cy="948106"/>
          </a:xfrm>
          <a:prstGeom prst="rect">
            <a:avLst/>
          </a:prstGeom>
        </p:spPr>
      </p:pic>
      <p:pic>
        <p:nvPicPr>
          <p:cNvPr id="12" name="Picture 11" descr="Logo&#10;&#10;Description automatically generated">
            <a:extLst>
              <a:ext uri="{FF2B5EF4-FFF2-40B4-BE49-F238E27FC236}">
                <a16:creationId xmlns:a16="http://schemas.microsoft.com/office/drawing/2014/main" id="{3401312D-D678-49B3-A37F-0A7826F01C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60" y="108860"/>
            <a:ext cx="648044" cy="657224"/>
          </a:xfrm>
          <a:prstGeom prst="rect">
            <a:avLst/>
          </a:prstGeom>
        </p:spPr>
      </p:pic>
      <p:sp>
        <p:nvSpPr>
          <p:cNvPr id="18" name="TextBox 17">
            <a:extLst>
              <a:ext uri="{FF2B5EF4-FFF2-40B4-BE49-F238E27FC236}">
                <a16:creationId xmlns:a16="http://schemas.microsoft.com/office/drawing/2014/main" id="{1367EB6F-8EE3-4665-80F4-5C93F03E8ADD}"/>
              </a:ext>
            </a:extLst>
          </p:cNvPr>
          <p:cNvSpPr txBox="1"/>
          <p:nvPr/>
        </p:nvSpPr>
        <p:spPr>
          <a:xfrm>
            <a:off x="1572986" y="217715"/>
            <a:ext cx="9296398" cy="800219"/>
          </a:xfrm>
          <a:prstGeom prst="rect">
            <a:avLst/>
          </a:prstGeom>
          <a:noFill/>
        </p:spPr>
        <p:txBody>
          <a:bodyPr wrap="square" rtlCol="0">
            <a:spAutoFit/>
          </a:bodyPr>
          <a:lstStyle/>
          <a:p>
            <a:pPr algn="ctr"/>
            <a:r>
              <a:rPr lang="en-GB" sz="2800" b="1" dirty="0">
                <a:solidFill>
                  <a:schemeClr val="bg1"/>
                </a:solidFill>
                <a:latin typeface="Mangal Pro" panose="00000500000000000000" pitchFamily="2" charset="0"/>
              </a:rPr>
              <a:t>BARCELONA | 2011 UCL FINAL</a:t>
            </a:r>
          </a:p>
          <a:p>
            <a:pPr algn="ctr"/>
            <a:r>
              <a:rPr lang="en-GB" b="1" dirty="0">
                <a:solidFill>
                  <a:schemeClr val="bg1"/>
                </a:solidFill>
                <a:latin typeface="Mangal Pro" panose="00000500000000000000" pitchFamily="2" charset="0"/>
              </a:rPr>
              <a:t>Positional Play In Attacking Positions </a:t>
            </a:r>
            <a:endParaRPr lang="en-GB" dirty="0"/>
          </a:p>
        </p:txBody>
      </p:sp>
      <p:pic>
        <p:nvPicPr>
          <p:cNvPr id="15" name="Picture 14">
            <a:extLst>
              <a:ext uri="{FF2B5EF4-FFF2-40B4-BE49-F238E27FC236}">
                <a16:creationId xmlns:a16="http://schemas.microsoft.com/office/drawing/2014/main" id="{B6542FF8-A9A5-4B5E-8396-4A7269FF34A5}"/>
              </a:ext>
            </a:extLst>
          </p:cNvPr>
          <p:cNvPicPr>
            <a:picLocks noChangeAspect="1"/>
          </p:cNvPicPr>
          <p:nvPr/>
        </p:nvPicPr>
        <p:blipFill rotWithShape="1">
          <a:blip r:embed="rId5"/>
          <a:srcRect l="890" t="765" r="890" b="50210"/>
          <a:stretch/>
        </p:blipFill>
        <p:spPr>
          <a:xfrm>
            <a:off x="603485" y="2171701"/>
            <a:ext cx="2132069" cy="1590674"/>
          </a:xfrm>
          <a:prstGeom prst="rect">
            <a:avLst/>
          </a:prstGeom>
          <a:ln w="38100">
            <a:solidFill>
              <a:schemeClr val="bg1"/>
            </a:solidFill>
            <a:prstDash val="solid"/>
          </a:ln>
        </p:spPr>
      </p:pic>
      <p:pic>
        <p:nvPicPr>
          <p:cNvPr id="21" name="Picture 20">
            <a:extLst>
              <a:ext uri="{FF2B5EF4-FFF2-40B4-BE49-F238E27FC236}">
                <a16:creationId xmlns:a16="http://schemas.microsoft.com/office/drawing/2014/main" id="{08BA0597-D7AC-48B3-90C1-45FC906D9622}"/>
              </a:ext>
            </a:extLst>
          </p:cNvPr>
          <p:cNvPicPr>
            <a:picLocks noChangeAspect="1"/>
          </p:cNvPicPr>
          <p:nvPr/>
        </p:nvPicPr>
        <p:blipFill rotWithShape="1">
          <a:blip r:embed="rId6"/>
          <a:srcRect t="721" b="49786"/>
          <a:stretch/>
        </p:blipFill>
        <p:spPr>
          <a:xfrm>
            <a:off x="3952689" y="2171701"/>
            <a:ext cx="2155496" cy="1600200"/>
          </a:xfrm>
          <a:prstGeom prst="rect">
            <a:avLst/>
          </a:prstGeom>
          <a:ln w="38100">
            <a:solidFill>
              <a:schemeClr val="bg1"/>
            </a:solidFill>
          </a:ln>
        </p:spPr>
      </p:pic>
      <p:pic>
        <p:nvPicPr>
          <p:cNvPr id="26" name="Picture 25">
            <a:extLst>
              <a:ext uri="{FF2B5EF4-FFF2-40B4-BE49-F238E27FC236}">
                <a16:creationId xmlns:a16="http://schemas.microsoft.com/office/drawing/2014/main" id="{AAA67A3B-9720-416B-A3BC-D45C939D144D}"/>
              </a:ext>
            </a:extLst>
          </p:cNvPr>
          <p:cNvPicPr>
            <a:picLocks noChangeAspect="1"/>
          </p:cNvPicPr>
          <p:nvPr/>
        </p:nvPicPr>
        <p:blipFill rotWithShape="1">
          <a:blip r:embed="rId7"/>
          <a:srcRect b="483"/>
          <a:stretch/>
        </p:blipFill>
        <p:spPr>
          <a:xfrm>
            <a:off x="3962214" y="4941634"/>
            <a:ext cx="2143311" cy="1599719"/>
          </a:xfrm>
          <a:prstGeom prst="rect">
            <a:avLst/>
          </a:prstGeom>
          <a:ln w="38100">
            <a:solidFill>
              <a:schemeClr val="bg1"/>
            </a:solidFill>
          </a:ln>
        </p:spPr>
      </p:pic>
      <p:pic>
        <p:nvPicPr>
          <p:cNvPr id="28" name="Picture 27">
            <a:extLst>
              <a:ext uri="{FF2B5EF4-FFF2-40B4-BE49-F238E27FC236}">
                <a16:creationId xmlns:a16="http://schemas.microsoft.com/office/drawing/2014/main" id="{DF64B901-DA41-4967-AECE-CA69BA67081C}"/>
              </a:ext>
            </a:extLst>
          </p:cNvPr>
          <p:cNvPicPr>
            <a:picLocks noChangeAspect="1"/>
          </p:cNvPicPr>
          <p:nvPr/>
        </p:nvPicPr>
        <p:blipFill rotWithShape="1">
          <a:blip r:embed="rId8"/>
          <a:srcRect t="718" b="716"/>
          <a:stretch/>
        </p:blipFill>
        <p:spPr>
          <a:xfrm>
            <a:off x="609413" y="4943474"/>
            <a:ext cx="2128770" cy="1581151"/>
          </a:xfrm>
          <a:prstGeom prst="rect">
            <a:avLst/>
          </a:prstGeom>
          <a:ln w="38100">
            <a:solidFill>
              <a:schemeClr val="bg1"/>
            </a:solidFill>
          </a:ln>
        </p:spPr>
      </p:pic>
      <p:cxnSp>
        <p:nvCxnSpPr>
          <p:cNvPr id="32" name="Straight Arrow Connector 31">
            <a:extLst>
              <a:ext uri="{FF2B5EF4-FFF2-40B4-BE49-F238E27FC236}">
                <a16:creationId xmlns:a16="http://schemas.microsoft.com/office/drawing/2014/main" id="{364DE0FD-75AF-4CE7-B9DD-0C7919ACE481}"/>
              </a:ext>
            </a:extLst>
          </p:cNvPr>
          <p:cNvCxnSpPr>
            <a:cxnSpLocks/>
          </p:cNvCxnSpPr>
          <p:nvPr/>
        </p:nvCxnSpPr>
        <p:spPr>
          <a:xfrm flipV="1">
            <a:off x="3352800" y="2219325"/>
            <a:ext cx="0" cy="142875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D3578CF-D6E8-43FB-A737-214205CB0C9A}"/>
              </a:ext>
            </a:extLst>
          </p:cNvPr>
          <p:cNvSpPr txBox="1"/>
          <p:nvPr/>
        </p:nvSpPr>
        <p:spPr>
          <a:xfrm rot="16200000">
            <a:off x="2495551" y="2790824"/>
            <a:ext cx="1428750" cy="246221"/>
          </a:xfrm>
          <a:prstGeom prst="rect">
            <a:avLst/>
          </a:prstGeom>
          <a:noFill/>
        </p:spPr>
        <p:txBody>
          <a:bodyPr wrap="square" rtlCol="0">
            <a:spAutoFit/>
          </a:bodyPr>
          <a:lstStyle/>
          <a:p>
            <a:r>
              <a:rPr lang="en-GB" sz="1000" b="1" dirty="0">
                <a:solidFill>
                  <a:schemeClr val="bg1"/>
                </a:solidFill>
                <a:latin typeface="Mangal Pro" panose="00000500000000000000" pitchFamily="2" charset="0"/>
              </a:rPr>
              <a:t>Direction Of Play</a:t>
            </a:r>
          </a:p>
        </p:txBody>
      </p:sp>
      <p:sp>
        <p:nvSpPr>
          <p:cNvPr id="34" name="TextBox 33">
            <a:extLst>
              <a:ext uri="{FF2B5EF4-FFF2-40B4-BE49-F238E27FC236}">
                <a16:creationId xmlns:a16="http://schemas.microsoft.com/office/drawing/2014/main" id="{6CA39453-7D36-4D31-9761-348F9FAFC242}"/>
              </a:ext>
            </a:extLst>
          </p:cNvPr>
          <p:cNvSpPr txBox="1"/>
          <p:nvPr/>
        </p:nvSpPr>
        <p:spPr>
          <a:xfrm rot="5400000">
            <a:off x="2790826" y="2991414"/>
            <a:ext cx="1428750" cy="246221"/>
          </a:xfrm>
          <a:prstGeom prst="rect">
            <a:avLst/>
          </a:prstGeom>
          <a:noFill/>
        </p:spPr>
        <p:txBody>
          <a:bodyPr wrap="square" rtlCol="0">
            <a:spAutoFit/>
          </a:bodyPr>
          <a:lstStyle/>
          <a:p>
            <a:r>
              <a:rPr lang="en-GB" sz="1000" b="1" dirty="0">
                <a:solidFill>
                  <a:schemeClr val="bg1"/>
                </a:solidFill>
                <a:latin typeface="Mangal Pro" panose="00000500000000000000" pitchFamily="2" charset="0"/>
              </a:rPr>
              <a:t>Direction Of Play</a:t>
            </a:r>
          </a:p>
        </p:txBody>
      </p:sp>
      <p:cxnSp>
        <p:nvCxnSpPr>
          <p:cNvPr id="36" name="Straight Arrow Connector 35">
            <a:extLst>
              <a:ext uri="{FF2B5EF4-FFF2-40B4-BE49-F238E27FC236}">
                <a16:creationId xmlns:a16="http://schemas.microsoft.com/office/drawing/2014/main" id="{715B82E8-D460-4BBB-B74D-13FEC9172CFC}"/>
              </a:ext>
            </a:extLst>
          </p:cNvPr>
          <p:cNvCxnSpPr>
            <a:cxnSpLocks/>
          </p:cNvCxnSpPr>
          <p:nvPr/>
        </p:nvCxnSpPr>
        <p:spPr>
          <a:xfrm flipV="1">
            <a:off x="3324225" y="5010151"/>
            <a:ext cx="0" cy="142875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217EFDB-1A00-4667-84CC-A89BB92AD886}"/>
              </a:ext>
            </a:extLst>
          </p:cNvPr>
          <p:cNvSpPr txBox="1"/>
          <p:nvPr/>
        </p:nvSpPr>
        <p:spPr>
          <a:xfrm rot="16200000">
            <a:off x="2466976" y="5581650"/>
            <a:ext cx="1428750" cy="246221"/>
          </a:xfrm>
          <a:prstGeom prst="rect">
            <a:avLst/>
          </a:prstGeom>
          <a:noFill/>
        </p:spPr>
        <p:txBody>
          <a:bodyPr wrap="square" rtlCol="0">
            <a:spAutoFit/>
          </a:bodyPr>
          <a:lstStyle/>
          <a:p>
            <a:r>
              <a:rPr lang="en-GB" sz="1000" b="1" dirty="0">
                <a:solidFill>
                  <a:schemeClr val="bg1"/>
                </a:solidFill>
                <a:latin typeface="Mangal Pro" panose="00000500000000000000" pitchFamily="2" charset="0"/>
              </a:rPr>
              <a:t>Direction Of Play</a:t>
            </a:r>
          </a:p>
        </p:txBody>
      </p:sp>
      <p:sp>
        <p:nvSpPr>
          <p:cNvPr id="38" name="TextBox 37">
            <a:extLst>
              <a:ext uri="{FF2B5EF4-FFF2-40B4-BE49-F238E27FC236}">
                <a16:creationId xmlns:a16="http://schemas.microsoft.com/office/drawing/2014/main" id="{ED4721B4-EFBF-4B05-AFCE-D98B321DA710}"/>
              </a:ext>
            </a:extLst>
          </p:cNvPr>
          <p:cNvSpPr txBox="1"/>
          <p:nvPr/>
        </p:nvSpPr>
        <p:spPr>
          <a:xfrm rot="5400000">
            <a:off x="2762251" y="5782240"/>
            <a:ext cx="1428750" cy="246221"/>
          </a:xfrm>
          <a:prstGeom prst="rect">
            <a:avLst/>
          </a:prstGeom>
          <a:noFill/>
        </p:spPr>
        <p:txBody>
          <a:bodyPr wrap="square" rtlCol="0">
            <a:spAutoFit/>
          </a:bodyPr>
          <a:lstStyle/>
          <a:p>
            <a:r>
              <a:rPr lang="en-GB" sz="1000" b="1" dirty="0">
                <a:solidFill>
                  <a:schemeClr val="bg1"/>
                </a:solidFill>
                <a:latin typeface="Mangal Pro" panose="00000500000000000000" pitchFamily="2" charset="0"/>
              </a:rPr>
              <a:t>Direction Of Play</a:t>
            </a:r>
          </a:p>
        </p:txBody>
      </p:sp>
      <p:sp>
        <p:nvSpPr>
          <p:cNvPr id="39" name="TextBox 38">
            <a:extLst>
              <a:ext uri="{FF2B5EF4-FFF2-40B4-BE49-F238E27FC236}">
                <a16:creationId xmlns:a16="http://schemas.microsoft.com/office/drawing/2014/main" id="{EB54D06C-0D7B-43C3-9BE2-D175BEF1676E}"/>
              </a:ext>
            </a:extLst>
          </p:cNvPr>
          <p:cNvSpPr txBox="1"/>
          <p:nvPr/>
        </p:nvSpPr>
        <p:spPr>
          <a:xfrm>
            <a:off x="1704975" y="1371600"/>
            <a:ext cx="3390900" cy="553998"/>
          </a:xfrm>
          <a:prstGeom prst="rect">
            <a:avLst/>
          </a:prstGeom>
          <a:noFill/>
        </p:spPr>
        <p:txBody>
          <a:bodyPr wrap="square" rtlCol="0">
            <a:spAutoFit/>
          </a:bodyPr>
          <a:lstStyle/>
          <a:p>
            <a:pPr algn="ctr"/>
            <a:r>
              <a:rPr lang="en-GB" sz="1600" b="1" dirty="0">
                <a:solidFill>
                  <a:schemeClr val="bg1"/>
                </a:solidFill>
                <a:latin typeface="Mangal Pro" panose="00000500000000000000" pitchFamily="2" charset="0"/>
              </a:rPr>
              <a:t>Pass Map</a:t>
            </a:r>
          </a:p>
          <a:p>
            <a:pPr algn="ctr"/>
            <a:r>
              <a:rPr lang="en-GB" sz="1400" b="1" dirty="0">
                <a:solidFill>
                  <a:schemeClr val="bg1"/>
                </a:solidFill>
                <a:latin typeface="Mangal Pro" panose="00000500000000000000" pitchFamily="2" charset="0"/>
              </a:rPr>
              <a:t>Eric Abidal | Daniel Alves </a:t>
            </a:r>
          </a:p>
        </p:txBody>
      </p:sp>
      <p:sp>
        <p:nvSpPr>
          <p:cNvPr id="40" name="TextBox 39">
            <a:extLst>
              <a:ext uri="{FF2B5EF4-FFF2-40B4-BE49-F238E27FC236}">
                <a16:creationId xmlns:a16="http://schemas.microsoft.com/office/drawing/2014/main" id="{C04D37DE-3146-4AD3-9D30-2564D28DB54D}"/>
              </a:ext>
            </a:extLst>
          </p:cNvPr>
          <p:cNvSpPr txBox="1"/>
          <p:nvPr/>
        </p:nvSpPr>
        <p:spPr>
          <a:xfrm>
            <a:off x="1695450" y="4191000"/>
            <a:ext cx="3390900" cy="553998"/>
          </a:xfrm>
          <a:prstGeom prst="rect">
            <a:avLst/>
          </a:prstGeom>
          <a:noFill/>
        </p:spPr>
        <p:txBody>
          <a:bodyPr wrap="square" rtlCol="0">
            <a:spAutoFit/>
          </a:bodyPr>
          <a:lstStyle/>
          <a:p>
            <a:pPr algn="ctr"/>
            <a:r>
              <a:rPr lang="en-GB" sz="1600" b="1" dirty="0">
                <a:solidFill>
                  <a:schemeClr val="bg1"/>
                </a:solidFill>
                <a:latin typeface="Mangal Pro" panose="00000500000000000000" pitchFamily="2" charset="0"/>
              </a:rPr>
              <a:t>Carries Map</a:t>
            </a:r>
          </a:p>
          <a:p>
            <a:pPr algn="ctr"/>
            <a:r>
              <a:rPr lang="en-GB" sz="1400" b="1" dirty="0">
                <a:solidFill>
                  <a:schemeClr val="bg1"/>
                </a:solidFill>
                <a:latin typeface="Mangal Pro" panose="00000500000000000000" pitchFamily="2" charset="0"/>
              </a:rPr>
              <a:t>Eric Abidal | Daniel Alves </a:t>
            </a:r>
          </a:p>
        </p:txBody>
      </p:sp>
      <p:sp>
        <p:nvSpPr>
          <p:cNvPr id="44" name="TextBox 43">
            <a:extLst>
              <a:ext uri="{FF2B5EF4-FFF2-40B4-BE49-F238E27FC236}">
                <a16:creationId xmlns:a16="http://schemas.microsoft.com/office/drawing/2014/main" id="{4992110D-E532-4AAE-B101-2F5F1E55F455}"/>
              </a:ext>
            </a:extLst>
          </p:cNvPr>
          <p:cNvSpPr txBox="1"/>
          <p:nvPr/>
        </p:nvSpPr>
        <p:spPr>
          <a:xfrm>
            <a:off x="6505575" y="2019300"/>
            <a:ext cx="5457825" cy="4616648"/>
          </a:xfrm>
          <a:prstGeom prst="rect">
            <a:avLst/>
          </a:prstGeom>
          <a:noFill/>
        </p:spPr>
        <p:txBody>
          <a:bodyPr wrap="square" rtlCol="0">
            <a:spAutoFit/>
          </a:bodyPr>
          <a:lstStyle/>
          <a:p>
            <a:pPr>
              <a:lnSpc>
                <a:spcPct val="150000"/>
              </a:lnSpc>
            </a:pPr>
            <a:r>
              <a:rPr lang="en-GB" sz="1400" dirty="0">
                <a:solidFill>
                  <a:schemeClr val="bg1"/>
                </a:solidFill>
                <a:latin typeface="Mangal Pro" panose="00000500000000000000" pitchFamily="2" charset="0"/>
              </a:rPr>
              <a:t>These pass and carry maps show the actions of Barcelona full backs. Daniel Alves was seen as the best attacking full back in the world at the time, this attacking threat is shown on the maps with Alves having four actions within the United box, one being a cut back in the six yard box. Alves also had the most carries advancing into the oppositions half. Because of Alves’s attacking threat Ryan Giggs often had to track his runs, this meant that Giggs couldn’t tuck into the midfield in a defensive structure so Barcelona once again had a numerical advantage in the middle of the park. As previously explored the right inside channel was the space that became open, therefore Xavi and Messi could drift into the right half space to receive the ball in space or to get a shot away. This was exactly how Barcelona’s second goal came about</a:t>
            </a:r>
          </a:p>
        </p:txBody>
      </p:sp>
      <p:sp>
        <p:nvSpPr>
          <p:cNvPr id="19" name="TextBox 18">
            <a:extLst>
              <a:ext uri="{FF2B5EF4-FFF2-40B4-BE49-F238E27FC236}">
                <a16:creationId xmlns:a16="http://schemas.microsoft.com/office/drawing/2014/main" id="{E48268DE-A3FC-4708-AE5E-0CF08E728D5E}"/>
              </a:ext>
            </a:extLst>
          </p:cNvPr>
          <p:cNvSpPr txBox="1"/>
          <p:nvPr/>
        </p:nvSpPr>
        <p:spPr>
          <a:xfrm>
            <a:off x="563418" y="1911927"/>
            <a:ext cx="1126836" cy="215444"/>
          </a:xfrm>
          <a:prstGeom prst="rect">
            <a:avLst/>
          </a:prstGeom>
          <a:noFill/>
        </p:spPr>
        <p:txBody>
          <a:bodyPr wrap="square">
            <a:spAutoFit/>
          </a:bodyPr>
          <a:lstStyle/>
          <a:p>
            <a:r>
              <a:rPr lang="en-GB" sz="800" b="1" dirty="0">
                <a:solidFill>
                  <a:schemeClr val="bg1"/>
                </a:solidFill>
                <a:latin typeface="Mangal Pro" panose="00000500000000000000" pitchFamily="2" charset="0"/>
              </a:rPr>
              <a:t>Data: Statsbomb </a:t>
            </a:r>
            <a:endParaRPr lang="en-GB" sz="800" dirty="0"/>
          </a:p>
        </p:txBody>
      </p:sp>
    </p:spTree>
    <p:extLst>
      <p:ext uri="{BB962C8B-B14F-4D97-AF65-F5344CB8AC3E}">
        <p14:creationId xmlns:p14="http://schemas.microsoft.com/office/powerpoint/2010/main" val="1567189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1211F2-75F7-46FE-A058-056F3211716F}"/>
              </a:ext>
            </a:extLst>
          </p:cNvPr>
          <p:cNvPicPr>
            <a:picLocks noChangeAspect="1"/>
          </p:cNvPicPr>
          <p:nvPr/>
        </p:nvPicPr>
        <p:blipFill>
          <a:blip r:embed="rId5"/>
          <a:stretch>
            <a:fillRect/>
          </a:stretch>
        </p:blipFill>
        <p:spPr>
          <a:xfrm>
            <a:off x="11199852" y="137967"/>
            <a:ext cx="835131" cy="948106"/>
          </a:xfrm>
          <a:prstGeom prst="rect">
            <a:avLst/>
          </a:prstGeom>
        </p:spPr>
      </p:pic>
      <p:pic>
        <p:nvPicPr>
          <p:cNvPr id="12" name="Picture 11" descr="Logo&#10;&#10;Description automatically generated">
            <a:extLst>
              <a:ext uri="{FF2B5EF4-FFF2-40B4-BE49-F238E27FC236}">
                <a16:creationId xmlns:a16="http://schemas.microsoft.com/office/drawing/2014/main" id="{3401312D-D678-49B3-A37F-0A7826F01C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860" y="108860"/>
            <a:ext cx="648044" cy="657224"/>
          </a:xfrm>
          <a:prstGeom prst="rect">
            <a:avLst/>
          </a:prstGeom>
        </p:spPr>
      </p:pic>
      <p:sp>
        <p:nvSpPr>
          <p:cNvPr id="18" name="TextBox 17">
            <a:extLst>
              <a:ext uri="{FF2B5EF4-FFF2-40B4-BE49-F238E27FC236}">
                <a16:creationId xmlns:a16="http://schemas.microsoft.com/office/drawing/2014/main" id="{1367EB6F-8EE3-4665-80F4-5C93F03E8ADD}"/>
              </a:ext>
            </a:extLst>
          </p:cNvPr>
          <p:cNvSpPr txBox="1"/>
          <p:nvPr/>
        </p:nvSpPr>
        <p:spPr>
          <a:xfrm>
            <a:off x="1572986" y="217715"/>
            <a:ext cx="9296398" cy="800219"/>
          </a:xfrm>
          <a:prstGeom prst="rect">
            <a:avLst/>
          </a:prstGeom>
          <a:noFill/>
        </p:spPr>
        <p:txBody>
          <a:bodyPr wrap="square" rtlCol="0">
            <a:spAutoFit/>
          </a:bodyPr>
          <a:lstStyle/>
          <a:p>
            <a:pPr algn="ctr"/>
            <a:r>
              <a:rPr lang="en-GB" sz="2800" b="1" dirty="0">
                <a:solidFill>
                  <a:schemeClr val="bg1"/>
                </a:solidFill>
                <a:latin typeface="Mangal Pro" panose="00000500000000000000" pitchFamily="2" charset="0"/>
              </a:rPr>
              <a:t>BARCELONA | 2011 UCL FINAL</a:t>
            </a:r>
          </a:p>
          <a:p>
            <a:pPr algn="ctr"/>
            <a:r>
              <a:rPr lang="en-GB" b="1" dirty="0">
                <a:solidFill>
                  <a:schemeClr val="bg1"/>
                </a:solidFill>
                <a:latin typeface="Mangal Pro" panose="00000500000000000000" pitchFamily="2" charset="0"/>
              </a:rPr>
              <a:t>Positional Play In Attacking Positions </a:t>
            </a:r>
            <a:endParaRPr lang="en-GB" dirty="0"/>
          </a:p>
        </p:txBody>
      </p:sp>
      <p:sp>
        <p:nvSpPr>
          <p:cNvPr id="2" name="TextBox 1">
            <a:extLst>
              <a:ext uri="{FF2B5EF4-FFF2-40B4-BE49-F238E27FC236}">
                <a16:creationId xmlns:a16="http://schemas.microsoft.com/office/drawing/2014/main" id="{0CA11558-D0E2-471C-8CEE-96F22C85CF7F}"/>
              </a:ext>
            </a:extLst>
          </p:cNvPr>
          <p:cNvSpPr txBox="1"/>
          <p:nvPr/>
        </p:nvSpPr>
        <p:spPr>
          <a:xfrm>
            <a:off x="390525" y="4610100"/>
            <a:ext cx="11410950" cy="2031325"/>
          </a:xfrm>
          <a:prstGeom prst="rect">
            <a:avLst/>
          </a:prstGeom>
          <a:noFill/>
        </p:spPr>
        <p:txBody>
          <a:bodyPr wrap="square" rtlCol="0">
            <a:spAutoFit/>
          </a:bodyPr>
          <a:lstStyle/>
          <a:p>
            <a:pPr>
              <a:lnSpc>
                <a:spcPct val="150000"/>
              </a:lnSpc>
            </a:pPr>
            <a:r>
              <a:rPr lang="en-GB" sz="1400" dirty="0">
                <a:solidFill>
                  <a:schemeClr val="bg1"/>
                </a:solidFill>
                <a:latin typeface="Mangal Pro" panose="00000500000000000000" pitchFamily="2" charset="0"/>
              </a:rPr>
              <a:t>Carrying on from the previous slide this is the clip of Messi’s goal, the process of creating space in this area was repeated throughout the game, not only do we see the brilliance of Messi’s dribbling ability but also his ability to put the ball in the back of the net. In this passage of play we see how Evra was in fear of the previous goal and decided to hold the line until late, that is the threat of dealing with such player, you either commit to a challenge and face the risk of being beaten 1v1 or being passed around, or hold the line to keep the defensive structure however giving Messi the space to operate. We also see perfectly how Giggs was drawn wide to create the perfect pocket for Messi</a:t>
            </a:r>
          </a:p>
        </p:txBody>
      </p:sp>
      <p:pic>
        <p:nvPicPr>
          <p:cNvPr id="4" name="Screen_Recording_20211219-213419_YouTube_1">
            <a:hlinkClick r:id="" action="ppaction://media"/>
            <a:extLst>
              <a:ext uri="{FF2B5EF4-FFF2-40B4-BE49-F238E27FC236}">
                <a16:creationId xmlns:a16="http://schemas.microsoft.com/office/drawing/2014/main" id="{666F732D-5222-4E46-815E-E1795B82E24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42950" y="1323975"/>
            <a:ext cx="5184108" cy="3009900"/>
          </a:xfrm>
          <a:prstGeom prst="rect">
            <a:avLst/>
          </a:prstGeom>
          <a:ln w="38100" cmpd="dbl">
            <a:solidFill>
              <a:schemeClr val="bg1"/>
            </a:solidFill>
          </a:ln>
        </p:spPr>
      </p:pic>
      <p:pic>
        <p:nvPicPr>
          <p:cNvPr id="6" name="Picture 5">
            <a:extLst>
              <a:ext uri="{FF2B5EF4-FFF2-40B4-BE49-F238E27FC236}">
                <a16:creationId xmlns:a16="http://schemas.microsoft.com/office/drawing/2014/main" id="{E94956BC-9D72-40D4-8F85-34AAC636E1DD}"/>
              </a:ext>
            </a:extLst>
          </p:cNvPr>
          <p:cNvPicPr>
            <a:picLocks noChangeAspect="1"/>
          </p:cNvPicPr>
          <p:nvPr/>
        </p:nvPicPr>
        <p:blipFill rotWithShape="1">
          <a:blip r:embed="rId8"/>
          <a:srcRect b="50304"/>
          <a:stretch/>
        </p:blipFill>
        <p:spPr>
          <a:xfrm>
            <a:off x="8448675" y="1691535"/>
            <a:ext cx="2967221" cy="2251816"/>
          </a:xfrm>
          <a:prstGeom prst="rect">
            <a:avLst/>
          </a:prstGeom>
          <a:ln w="38100" cmpd="dbl">
            <a:solidFill>
              <a:schemeClr val="bg1"/>
            </a:solidFill>
            <a:prstDash val="solid"/>
          </a:ln>
        </p:spPr>
      </p:pic>
      <p:sp>
        <p:nvSpPr>
          <p:cNvPr id="7" name="TextBox 6">
            <a:extLst>
              <a:ext uri="{FF2B5EF4-FFF2-40B4-BE49-F238E27FC236}">
                <a16:creationId xmlns:a16="http://schemas.microsoft.com/office/drawing/2014/main" id="{8E68578F-B11D-4269-97A5-F74E4006B93B}"/>
              </a:ext>
            </a:extLst>
          </p:cNvPr>
          <p:cNvSpPr txBox="1"/>
          <p:nvPr/>
        </p:nvSpPr>
        <p:spPr>
          <a:xfrm>
            <a:off x="6248400" y="2476500"/>
            <a:ext cx="1914525" cy="1615827"/>
          </a:xfrm>
          <a:prstGeom prst="rect">
            <a:avLst/>
          </a:prstGeom>
          <a:noFill/>
        </p:spPr>
        <p:txBody>
          <a:bodyPr wrap="square" rtlCol="0">
            <a:spAutoFit/>
          </a:bodyPr>
          <a:lstStyle/>
          <a:p>
            <a:pPr>
              <a:lnSpc>
                <a:spcPct val="150000"/>
              </a:lnSpc>
            </a:pPr>
            <a:r>
              <a:rPr lang="en-GB" sz="1100" dirty="0">
                <a:solidFill>
                  <a:schemeClr val="bg1"/>
                </a:solidFill>
                <a:latin typeface="Mangal Pro" panose="00000500000000000000" pitchFamily="2" charset="0"/>
              </a:rPr>
              <a:t>Here is Messi’s carries in the oppositions half, this visualisation really puts emphasis on his ability to hold and drive with the ball at his feat</a:t>
            </a:r>
          </a:p>
        </p:txBody>
      </p:sp>
      <p:cxnSp>
        <p:nvCxnSpPr>
          <p:cNvPr id="9" name="Connector: Curved 8">
            <a:extLst>
              <a:ext uri="{FF2B5EF4-FFF2-40B4-BE49-F238E27FC236}">
                <a16:creationId xmlns:a16="http://schemas.microsoft.com/office/drawing/2014/main" id="{B901A929-8853-4903-819F-40AF287958F5}"/>
              </a:ext>
            </a:extLst>
          </p:cNvPr>
          <p:cNvCxnSpPr>
            <a:stCxn id="7" idx="0"/>
          </p:cNvCxnSpPr>
          <p:nvPr/>
        </p:nvCxnSpPr>
        <p:spPr>
          <a:xfrm rot="5400000" flipH="1" flipV="1">
            <a:off x="7522369" y="1731170"/>
            <a:ext cx="428625" cy="1062037"/>
          </a:xfrm>
          <a:prstGeom prst="curvedConnector2">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2EFC390-3120-49B4-99C1-B195B101924A}"/>
              </a:ext>
            </a:extLst>
          </p:cNvPr>
          <p:cNvSpPr txBox="1"/>
          <p:nvPr/>
        </p:nvSpPr>
        <p:spPr>
          <a:xfrm>
            <a:off x="10520219" y="3990109"/>
            <a:ext cx="1126836" cy="215444"/>
          </a:xfrm>
          <a:prstGeom prst="rect">
            <a:avLst/>
          </a:prstGeom>
          <a:noFill/>
        </p:spPr>
        <p:txBody>
          <a:bodyPr wrap="square">
            <a:spAutoFit/>
          </a:bodyPr>
          <a:lstStyle/>
          <a:p>
            <a:r>
              <a:rPr lang="en-GB" sz="800" b="1" dirty="0">
                <a:solidFill>
                  <a:schemeClr val="bg1"/>
                </a:solidFill>
                <a:latin typeface="Mangal Pro" panose="00000500000000000000" pitchFamily="2" charset="0"/>
              </a:rPr>
              <a:t>Data: Statsbomb </a:t>
            </a:r>
            <a:endParaRPr lang="en-GB" sz="800" dirty="0"/>
          </a:p>
        </p:txBody>
      </p:sp>
    </p:spTree>
    <p:extLst>
      <p:ext uri="{BB962C8B-B14F-4D97-AF65-F5344CB8AC3E}">
        <p14:creationId xmlns:p14="http://schemas.microsoft.com/office/powerpoint/2010/main" val="1222300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1211F2-75F7-46FE-A058-056F3211716F}"/>
              </a:ext>
            </a:extLst>
          </p:cNvPr>
          <p:cNvPicPr>
            <a:picLocks noChangeAspect="1"/>
          </p:cNvPicPr>
          <p:nvPr/>
        </p:nvPicPr>
        <p:blipFill>
          <a:blip r:embed="rId3"/>
          <a:stretch>
            <a:fillRect/>
          </a:stretch>
        </p:blipFill>
        <p:spPr>
          <a:xfrm>
            <a:off x="11199852" y="137967"/>
            <a:ext cx="835131" cy="948106"/>
          </a:xfrm>
          <a:prstGeom prst="rect">
            <a:avLst/>
          </a:prstGeom>
        </p:spPr>
      </p:pic>
      <p:sp>
        <p:nvSpPr>
          <p:cNvPr id="4" name="TextBox 3">
            <a:extLst>
              <a:ext uri="{FF2B5EF4-FFF2-40B4-BE49-F238E27FC236}">
                <a16:creationId xmlns:a16="http://schemas.microsoft.com/office/drawing/2014/main" id="{F7EA65C4-92A2-4A37-8F39-019992420944}"/>
              </a:ext>
            </a:extLst>
          </p:cNvPr>
          <p:cNvSpPr txBox="1"/>
          <p:nvPr/>
        </p:nvSpPr>
        <p:spPr>
          <a:xfrm>
            <a:off x="1917694" y="230907"/>
            <a:ext cx="8026406" cy="523220"/>
          </a:xfrm>
          <a:prstGeom prst="rect">
            <a:avLst/>
          </a:prstGeom>
          <a:noFill/>
        </p:spPr>
        <p:txBody>
          <a:bodyPr wrap="square" rtlCol="0">
            <a:spAutoFit/>
          </a:bodyPr>
          <a:lstStyle/>
          <a:p>
            <a:pPr algn="ctr"/>
            <a:r>
              <a:rPr lang="en-GB" sz="2800" b="1" dirty="0">
                <a:solidFill>
                  <a:schemeClr val="bg1"/>
                </a:solidFill>
                <a:latin typeface="Mangal Pro" panose="00000500000000000000" pitchFamily="2" charset="0"/>
              </a:rPr>
              <a:t>MANCHESTER UNITED | TACTICAL ANALYSIS</a:t>
            </a:r>
          </a:p>
        </p:txBody>
      </p:sp>
      <p:sp>
        <p:nvSpPr>
          <p:cNvPr id="23" name="TextBox 22">
            <a:extLst>
              <a:ext uri="{FF2B5EF4-FFF2-40B4-BE49-F238E27FC236}">
                <a16:creationId xmlns:a16="http://schemas.microsoft.com/office/drawing/2014/main" id="{1FA2A014-F63B-44FE-B712-597C439BB010}"/>
              </a:ext>
            </a:extLst>
          </p:cNvPr>
          <p:cNvSpPr txBox="1"/>
          <p:nvPr/>
        </p:nvSpPr>
        <p:spPr>
          <a:xfrm>
            <a:off x="9644741" y="674913"/>
            <a:ext cx="468086" cy="523220"/>
          </a:xfrm>
          <a:prstGeom prst="rect">
            <a:avLst/>
          </a:prstGeom>
          <a:noFill/>
        </p:spPr>
        <p:txBody>
          <a:bodyPr wrap="square" rtlCol="0">
            <a:spAutoFit/>
          </a:bodyPr>
          <a:lstStyle/>
          <a:p>
            <a:r>
              <a:rPr lang="en-GB" sz="2800" b="1" dirty="0">
                <a:latin typeface="Mangal Pro" panose="00000500000000000000" pitchFamily="2" charset="0"/>
              </a:rPr>
              <a:t>1</a:t>
            </a:r>
          </a:p>
        </p:txBody>
      </p:sp>
      <p:pic>
        <p:nvPicPr>
          <p:cNvPr id="8" name="Picture 7" descr="Logo&#10;&#10;Description automatically generated">
            <a:extLst>
              <a:ext uri="{FF2B5EF4-FFF2-40B4-BE49-F238E27FC236}">
                <a16:creationId xmlns:a16="http://schemas.microsoft.com/office/drawing/2014/main" id="{3C7AD9E0-1086-442E-A2B4-C17C541F78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6417" y="1971675"/>
            <a:ext cx="3637673" cy="3686175"/>
          </a:xfrm>
          <a:prstGeom prst="rect">
            <a:avLst/>
          </a:prstGeom>
        </p:spPr>
      </p:pic>
    </p:spTree>
    <p:extLst>
      <p:ext uri="{BB962C8B-B14F-4D97-AF65-F5344CB8AC3E}">
        <p14:creationId xmlns:p14="http://schemas.microsoft.com/office/powerpoint/2010/main" val="4116383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1211F2-75F7-46FE-A058-056F3211716F}"/>
              </a:ext>
            </a:extLst>
          </p:cNvPr>
          <p:cNvPicPr>
            <a:picLocks noChangeAspect="1"/>
          </p:cNvPicPr>
          <p:nvPr/>
        </p:nvPicPr>
        <p:blipFill>
          <a:blip r:embed="rId3"/>
          <a:stretch>
            <a:fillRect/>
          </a:stretch>
        </p:blipFill>
        <p:spPr>
          <a:xfrm>
            <a:off x="11199852" y="137967"/>
            <a:ext cx="835131" cy="948106"/>
          </a:xfrm>
          <a:prstGeom prst="rect">
            <a:avLst/>
          </a:prstGeom>
        </p:spPr>
      </p:pic>
      <p:sp>
        <p:nvSpPr>
          <p:cNvPr id="4" name="TextBox 3">
            <a:extLst>
              <a:ext uri="{FF2B5EF4-FFF2-40B4-BE49-F238E27FC236}">
                <a16:creationId xmlns:a16="http://schemas.microsoft.com/office/drawing/2014/main" id="{F7EA65C4-92A2-4A37-8F39-019992420944}"/>
              </a:ext>
            </a:extLst>
          </p:cNvPr>
          <p:cNvSpPr txBox="1"/>
          <p:nvPr/>
        </p:nvSpPr>
        <p:spPr>
          <a:xfrm>
            <a:off x="2165344" y="230907"/>
            <a:ext cx="8026406" cy="1231106"/>
          </a:xfrm>
          <a:prstGeom prst="rect">
            <a:avLst/>
          </a:prstGeom>
          <a:noFill/>
        </p:spPr>
        <p:txBody>
          <a:bodyPr wrap="square" rtlCol="0">
            <a:spAutoFit/>
          </a:bodyPr>
          <a:lstStyle/>
          <a:p>
            <a:pPr algn="ctr"/>
            <a:r>
              <a:rPr lang="en-GB" sz="2800" b="1" dirty="0">
                <a:solidFill>
                  <a:schemeClr val="bg1"/>
                </a:solidFill>
                <a:latin typeface="Mangal Pro" panose="00000500000000000000" pitchFamily="2" charset="0"/>
              </a:rPr>
              <a:t>MANCHESTER UNITED | KEY PLAYER</a:t>
            </a:r>
          </a:p>
          <a:p>
            <a:pPr algn="ctr"/>
            <a:r>
              <a:rPr lang="en-GB" b="1" dirty="0">
                <a:solidFill>
                  <a:schemeClr val="bg1"/>
                </a:solidFill>
                <a:latin typeface="Mangal Pro" panose="00000500000000000000" pitchFamily="2" charset="0"/>
              </a:rPr>
              <a:t>Wayne Rooney | Premier League Stats | 2010/11</a:t>
            </a:r>
          </a:p>
          <a:p>
            <a:pPr algn="ctr"/>
            <a:endParaRPr lang="en-GB" sz="2800" b="1" dirty="0">
              <a:solidFill>
                <a:schemeClr val="bg1"/>
              </a:solidFill>
              <a:latin typeface="Mangal Pro" panose="00000500000000000000" pitchFamily="2" charset="0"/>
            </a:endParaRPr>
          </a:p>
        </p:txBody>
      </p:sp>
      <p:sp>
        <p:nvSpPr>
          <p:cNvPr id="20" name="TextBox 19">
            <a:extLst>
              <a:ext uri="{FF2B5EF4-FFF2-40B4-BE49-F238E27FC236}">
                <a16:creationId xmlns:a16="http://schemas.microsoft.com/office/drawing/2014/main" id="{C4DACC2D-1B2B-44CF-913E-26F4BC413D2B}"/>
              </a:ext>
            </a:extLst>
          </p:cNvPr>
          <p:cNvSpPr txBox="1"/>
          <p:nvPr/>
        </p:nvSpPr>
        <p:spPr>
          <a:xfrm>
            <a:off x="5389790" y="3722914"/>
            <a:ext cx="707569" cy="620484"/>
          </a:xfrm>
          <a:prstGeom prst="rect">
            <a:avLst/>
          </a:prstGeom>
          <a:noFill/>
          <a:ln w="28575">
            <a:solidFill>
              <a:schemeClr val="bg1"/>
            </a:solidFill>
            <a:prstDash val="solid"/>
          </a:ln>
        </p:spPr>
        <p:txBody>
          <a:bodyPr wrap="square" rtlCol="0">
            <a:spAutoFit/>
          </a:bodyPr>
          <a:lstStyle/>
          <a:p>
            <a:endParaRPr lang="en-GB" dirty="0"/>
          </a:p>
        </p:txBody>
      </p:sp>
      <p:cxnSp>
        <p:nvCxnSpPr>
          <p:cNvPr id="27" name="Straight Connector 26">
            <a:extLst>
              <a:ext uri="{FF2B5EF4-FFF2-40B4-BE49-F238E27FC236}">
                <a16:creationId xmlns:a16="http://schemas.microsoft.com/office/drawing/2014/main" id="{3914AF81-2725-49FF-A0E9-85B673ACFAC2}"/>
              </a:ext>
            </a:extLst>
          </p:cNvPr>
          <p:cNvCxnSpPr>
            <a:cxnSpLocks/>
          </p:cNvCxnSpPr>
          <p:nvPr/>
        </p:nvCxnSpPr>
        <p:spPr>
          <a:xfrm flipV="1">
            <a:off x="2452007" y="1415143"/>
            <a:ext cx="0" cy="4659085"/>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F409BDC-9936-4EE2-A636-BCD95E449CC1}"/>
              </a:ext>
            </a:extLst>
          </p:cNvPr>
          <p:cNvCxnSpPr>
            <a:cxnSpLocks/>
          </p:cNvCxnSpPr>
          <p:nvPr/>
        </p:nvCxnSpPr>
        <p:spPr>
          <a:xfrm>
            <a:off x="805543" y="5086349"/>
            <a:ext cx="6694714" cy="0"/>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FC6F4419-1487-4C40-82E3-7F16B61DE787}"/>
              </a:ext>
            </a:extLst>
          </p:cNvPr>
          <p:cNvSpPr/>
          <p:nvPr/>
        </p:nvSpPr>
        <p:spPr>
          <a:xfrm>
            <a:off x="816428" y="1447799"/>
            <a:ext cx="1593397" cy="3619501"/>
          </a:xfrm>
          <a:prstGeom prst="rect">
            <a:avLst/>
          </a:prstGeom>
          <a:solidFill>
            <a:srgbClr val="FF99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71CF58D4-73AE-4835-98E3-407A70E11369}"/>
              </a:ext>
            </a:extLst>
          </p:cNvPr>
          <p:cNvSpPr/>
          <p:nvPr/>
        </p:nvSpPr>
        <p:spPr>
          <a:xfrm rot="5400000">
            <a:off x="4469945" y="3043918"/>
            <a:ext cx="976992" cy="5061857"/>
          </a:xfrm>
          <a:prstGeom prst="rect">
            <a:avLst/>
          </a:prstGeom>
          <a:solidFill>
            <a:srgbClr val="FF99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8" name="Chart 17">
            <a:extLst>
              <a:ext uri="{FF2B5EF4-FFF2-40B4-BE49-F238E27FC236}">
                <a16:creationId xmlns:a16="http://schemas.microsoft.com/office/drawing/2014/main" id="{E339932E-FD35-4D09-B45A-68C9F0FDE38F}"/>
              </a:ext>
            </a:extLst>
          </p:cNvPr>
          <p:cNvGraphicFramePr>
            <a:graphicFrameLocks/>
          </p:cNvGraphicFramePr>
          <p:nvPr>
            <p:extLst>
              <p:ext uri="{D42A27DB-BD31-4B8C-83A1-F6EECF244321}">
                <p14:modId xmlns:p14="http://schemas.microsoft.com/office/powerpoint/2010/main" val="4062172477"/>
              </p:ext>
            </p:extLst>
          </p:nvPr>
        </p:nvGraphicFramePr>
        <p:xfrm>
          <a:off x="19046" y="1314450"/>
          <a:ext cx="7753353" cy="5534025"/>
        </p:xfrm>
        <a:graphic>
          <a:graphicData uri="http://schemas.openxmlformats.org/drawingml/2006/chart">
            <c:chart xmlns:c="http://schemas.openxmlformats.org/drawingml/2006/chart" xmlns:r="http://schemas.openxmlformats.org/officeDocument/2006/relationships" r:id="rId4"/>
          </a:graphicData>
        </a:graphic>
      </p:graphicFrame>
      <p:cxnSp>
        <p:nvCxnSpPr>
          <p:cNvPr id="19" name="Connector: Curved 18">
            <a:extLst>
              <a:ext uri="{FF2B5EF4-FFF2-40B4-BE49-F238E27FC236}">
                <a16:creationId xmlns:a16="http://schemas.microsoft.com/office/drawing/2014/main" id="{493E4A78-48C5-46B5-AF6C-E47D6FF366A9}"/>
              </a:ext>
            </a:extLst>
          </p:cNvPr>
          <p:cNvCxnSpPr>
            <a:cxnSpLocks/>
          </p:cNvCxnSpPr>
          <p:nvPr/>
        </p:nvCxnSpPr>
        <p:spPr>
          <a:xfrm rot="10800000" flipV="1">
            <a:off x="2487389" y="1648596"/>
            <a:ext cx="457201" cy="212860"/>
          </a:xfrm>
          <a:prstGeom prst="curved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1DA9629-428F-45E5-84AE-2EE66C4D6B1B}"/>
              </a:ext>
            </a:extLst>
          </p:cNvPr>
          <p:cNvSpPr txBox="1"/>
          <p:nvPr/>
        </p:nvSpPr>
        <p:spPr>
          <a:xfrm>
            <a:off x="2906489" y="1371597"/>
            <a:ext cx="859971" cy="553998"/>
          </a:xfrm>
          <a:prstGeom prst="rect">
            <a:avLst/>
          </a:prstGeom>
          <a:noFill/>
        </p:spPr>
        <p:txBody>
          <a:bodyPr wrap="square" rtlCol="0">
            <a:spAutoFit/>
          </a:bodyPr>
          <a:lstStyle/>
          <a:p>
            <a:r>
              <a:rPr lang="en-GB" sz="1000" b="1" dirty="0">
                <a:solidFill>
                  <a:schemeClr val="bg1"/>
                </a:solidFill>
                <a:latin typeface="Mangal Pro" panose="00000500000000000000" pitchFamily="2" charset="0"/>
              </a:rPr>
              <a:t>Average Assists Per 90</a:t>
            </a:r>
          </a:p>
        </p:txBody>
      </p:sp>
      <p:cxnSp>
        <p:nvCxnSpPr>
          <p:cNvPr id="22" name="Connector: Curved 21">
            <a:extLst>
              <a:ext uri="{FF2B5EF4-FFF2-40B4-BE49-F238E27FC236}">
                <a16:creationId xmlns:a16="http://schemas.microsoft.com/office/drawing/2014/main" id="{F5412AB4-E118-4A30-A6C9-0B5DDBB15D19}"/>
              </a:ext>
            </a:extLst>
          </p:cNvPr>
          <p:cNvCxnSpPr/>
          <p:nvPr/>
        </p:nvCxnSpPr>
        <p:spPr>
          <a:xfrm rot="5400000">
            <a:off x="6535284" y="4674045"/>
            <a:ext cx="550182" cy="195960"/>
          </a:xfrm>
          <a:prstGeom prst="curved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3A32812-53DC-40D8-A9B2-DB71A0F0480D}"/>
              </a:ext>
            </a:extLst>
          </p:cNvPr>
          <p:cNvSpPr txBox="1"/>
          <p:nvPr/>
        </p:nvSpPr>
        <p:spPr>
          <a:xfrm>
            <a:off x="6911071" y="4286250"/>
            <a:ext cx="859971" cy="553998"/>
          </a:xfrm>
          <a:prstGeom prst="rect">
            <a:avLst/>
          </a:prstGeom>
          <a:noFill/>
        </p:spPr>
        <p:txBody>
          <a:bodyPr wrap="square" rtlCol="0">
            <a:spAutoFit/>
          </a:bodyPr>
          <a:lstStyle/>
          <a:p>
            <a:r>
              <a:rPr lang="en-GB" sz="1000" b="1" dirty="0">
                <a:solidFill>
                  <a:schemeClr val="bg1"/>
                </a:solidFill>
                <a:latin typeface="Mangal Pro" panose="00000500000000000000" pitchFamily="2" charset="0"/>
              </a:rPr>
              <a:t>Average Goals Per 90</a:t>
            </a:r>
          </a:p>
        </p:txBody>
      </p:sp>
      <p:sp>
        <p:nvSpPr>
          <p:cNvPr id="24" name="TextBox 23">
            <a:extLst>
              <a:ext uri="{FF2B5EF4-FFF2-40B4-BE49-F238E27FC236}">
                <a16:creationId xmlns:a16="http://schemas.microsoft.com/office/drawing/2014/main" id="{1B22FC3B-DD14-46BF-917A-A0B461F88B04}"/>
              </a:ext>
            </a:extLst>
          </p:cNvPr>
          <p:cNvSpPr txBox="1"/>
          <p:nvPr/>
        </p:nvSpPr>
        <p:spPr>
          <a:xfrm>
            <a:off x="5233307" y="3441246"/>
            <a:ext cx="1224643" cy="246221"/>
          </a:xfrm>
          <a:prstGeom prst="rect">
            <a:avLst/>
          </a:prstGeom>
          <a:noFill/>
        </p:spPr>
        <p:txBody>
          <a:bodyPr wrap="square" rtlCol="0">
            <a:spAutoFit/>
          </a:bodyPr>
          <a:lstStyle/>
          <a:p>
            <a:r>
              <a:rPr lang="en-GB" sz="1000" b="1" dirty="0">
                <a:solidFill>
                  <a:schemeClr val="bg1"/>
                </a:solidFill>
                <a:latin typeface="Mangal Pro" panose="00000500000000000000" pitchFamily="2" charset="0"/>
              </a:rPr>
              <a:t>Wayne Rooney</a:t>
            </a:r>
          </a:p>
        </p:txBody>
      </p:sp>
      <p:pic>
        <p:nvPicPr>
          <p:cNvPr id="5" name="Picture 4">
            <a:extLst>
              <a:ext uri="{FF2B5EF4-FFF2-40B4-BE49-F238E27FC236}">
                <a16:creationId xmlns:a16="http://schemas.microsoft.com/office/drawing/2014/main" id="{E2293951-05B3-4230-BFC3-E1939990C371}"/>
              </a:ext>
            </a:extLst>
          </p:cNvPr>
          <p:cNvPicPr>
            <a:picLocks noChangeAspect="1"/>
          </p:cNvPicPr>
          <p:nvPr/>
        </p:nvPicPr>
        <p:blipFill>
          <a:blip r:embed="rId5"/>
          <a:stretch>
            <a:fillRect/>
          </a:stretch>
        </p:blipFill>
        <p:spPr>
          <a:xfrm>
            <a:off x="8115299" y="1951867"/>
            <a:ext cx="3556942" cy="3906008"/>
          </a:xfrm>
          <a:prstGeom prst="rect">
            <a:avLst/>
          </a:prstGeom>
          <a:ln w="38100">
            <a:solidFill>
              <a:schemeClr val="bg1"/>
            </a:solidFill>
          </a:ln>
        </p:spPr>
      </p:pic>
      <p:pic>
        <p:nvPicPr>
          <p:cNvPr id="26" name="Picture 25" descr="Logo&#10;&#10;Description automatically generated">
            <a:extLst>
              <a:ext uri="{FF2B5EF4-FFF2-40B4-BE49-F238E27FC236}">
                <a16:creationId xmlns:a16="http://schemas.microsoft.com/office/drawing/2014/main" id="{647F767F-D1F9-42C5-891F-3B8335485E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968" y="104775"/>
            <a:ext cx="626771" cy="635128"/>
          </a:xfrm>
          <a:prstGeom prst="rect">
            <a:avLst/>
          </a:prstGeom>
        </p:spPr>
      </p:pic>
      <p:sp>
        <p:nvSpPr>
          <p:cNvPr id="17" name="TextBox 16">
            <a:extLst>
              <a:ext uri="{FF2B5EF4-FFF2-40B4-BE49-F238E27FC236}">
                <a16:creationId xmlns:a16="http://schemas.microsoft.com/office/drawing/2014/main" id="{06770B09-F79A-4DC8-8ECF-7459FE9EDA4F}"/>
              </a:ext>
            </a:extLst>
          </p:cNvPr>
          <p:cNvSpPr txBox="1"/>
          <p:nvPr/>
        </p:nvSpPr>
        <p:spPr>
          <a:xfrm>
            <a:off x="6031345" y="5883564"/>
            <a:ext cx="1560946" cy="215444"/>
          </a:xfrm>
          <a:prstGeom prst="rect">
            <a:avLst/>
          </a:prstGeom>
          <a:noFill/>
        </p:spPr>
        <p:txBody>
          <a:bodyPr wrap="square" rtlCol="0">
            <a:spAutoFit/>
          </a:bodyPr>
          <a:lstStyle/>
          <a:p>
            <a:r>
              <a:rPr lang="en-GB" sz="800" b="1" dirty="0">
                <a:solidFill>
                  <a:schemeClr val="bg1"/>
                </a:solidFill>
                <a:latin typeface="Mangal Pro" panose="00000500000000000000" pitchFamily="2" charset="0"/>
              </a:rPr>
              <a:t>Data: Statsbomb via Fbref</a:t>
            </a:r>
          </a:p>
        </p:txBody>
      </p:sp>
    </p:spTree>
    <p:extLst>
      <p:ext uri="{BB962C8B-B14F-4D97-AF65-F5344CB8AC3E}">
        <p14:creationId xmlns:p14="http://schemas.microsoft.com/office/powerpoint/2010/main" val="1710312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1211F2-75F7-46FE-A058-056F3211716F}"/>
              </a:ext>
            </a:extLst>
          </p:cNvPr>
          <p:cNvPicPr>
            <a:picLocks noChangeAspect="1"/>
          </p:cNvPicPr>
          <p:nvPr/>
        </p:nvPicPr>
        <p:blipFill>
          <a:blip r:embed="rId3"/>
          <a:stretch>
            <a:fillRect/>
          </a:stretch>
        </p:blipFill>
        <p:spPr>
          <a:xfrm>
            <a:off x="11199852" y="137967"/>
            <a:ext cx="835131" cy="948106"/>
          </a:xfrm>
          <a:prstGeom prst="rect">
            <a:avLst/>
          </a:prstGeom>
        </p:spPr>
      </p:pic>
      <p:sp>
        <p:nvSpPr>
          <p:cNvPr id="4" name="TextBox 3">
            <a:extLst>
              <a:ext uri="{FF2B5EF4-FFF2-40B4-BE49-F238E27FC236}">
                <a16:creationId xmlns:a16="http://schemas.microsoft.com/office/drawing/2014/main" id="{F7EA65C4-92A2-4A37-8F39-019992420944}"/>
              </a:ext>
            </a:extLst>
          </p:cNvPr>
          <p:cNvSpPr txBox="1"/>
          <p:nvPr/>
        </p:nvSpPr>
        <p:spPr>
          <a:xfrm>
            <a:off x="2174869" y="230907"/>
            <a:ext cx="8026406" cy="1692771"/>
          </a:xfrm>
          <a:prstGeom prst="rect">
            <a:avLst/>
          </a:prstGeom>
          <a:noFill/>
        </p:spPr>
        <p:txBody>
          <a:bodyPr wrap="square" rtlCol="0">
            <a:spAutoFit/>
          </a:bodyPr>
          <a:lstStyle/>
          <a:p>
            <a:pPr algn="ctr"/>
            <a:r>
              <a:rPr lang="en-GB" sz="2800" b="1" dirty="0">
                <a:solidFill>
                  <a:schemeClr val="bg1"/>
                </a:solidFill>
                <a:latin typeface="Mangal Pro" panose="00000500000000000000" pitchFamily="2" charset="0"/>
              </a:rPr>
              <a:t>MANCHESTER UNITED | 2011 UCL FINAL</a:t>
            </a:r>
          </a:p>
          <a:p>
            <a:pPr algn="ctr"/>
            <a:r>
              <a:rPr lang="en-GB" b="1" dirty="0">
                <a:solidFill>
                  <a:schemeClr val="bg1"/>
                </a:solidFill>
                <a:latin typeface="Mangal Pro" panose="00000500000000000000" pitchFamily="2" charset="0"/>
              </a:rPr>
              <a:t>Pass Network | 3 Pass Combination</a:t>
            </a:r>
          </a:p>
          <a:p>
            <a:pPr algn="ctr"/>
            <a:r>
              <a:rPr lang="en-GB" sz="2800" b="1" dirty="0">
                <a:solidFill>
                  <a:schemeClr val="bg1"/>
                </a:solidFill>
                <a:latin typeface="Mangal Pro" panose="00000500000000000000" pitchFamily="2" charset="0"/>
              </a:rPr>
              <a:t> </a:t>
            </a:r>
          </a:p>
          <a:p>
            <a:pPr algn="ctr"/>
            <a:endParaRPr lang="en-GB" sz="2800" b="1" dirty="0">
              <a:solidFill>
                <a:schemeClr val="bg1"/>
              </a:solidFill>
              <a:latin typeface="Mangal Pro" panose="00000500000000000000" pitchFamily="2" charset="0"/>
            </a:endParaRPr>
          </a:p>
        </p:txBody>
      </p:sp>
      <p:pic>
        <p:nvPicPr>
          <p:cNvPr id="5" name="Picture 4" descr="Logo&#10;&#10;Description automatically generated">
            <a:extLst>
              <a:ext uri="{FF2B5EF4-FFF2-40B4-BE49-F238E27FC236}">
                <a16:creationId xmlns:a16="http://schemas.microsoft.com/office/drawing/2014/main" id="{0A47E91C-3293-4B3A-B3F0-90770F8D92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68" y="104775"/>
            <a:ext cx="626771" cy="635128"/>
          </a:xfrm>
          <a:prstGeom prst="rect">
            <a:avLst/>
          </a:prstGeom>
        </p:spPr>
      </p:pic>
      <p:pic>
        <p:nvPicPr>
          <p:cNvPr id="6" name="Picture 5">
            <a:extLst>
              <a:ext uri="{FF2B5EF4-FFF2-40B4-BE49-F238E27FC236}">
                <a16:creationId xmlns:a16="http://schemas.microsoft.com/office/drawing/2014/main" id="{E193DD61-9ADA-465F-A869-56A5EEC367F5}"/>
              </a:ext>
            </a:extLst>
          </p:cNvPr>
          <p:cNvPicPr>
            <a:picLocks noChangeAspect="1"/>
          </p:cNvPicPr>
          <p:nvPr/>
        </p:nvPicPr>
        <p:blipFill>
          <a:blip r:embed="rId5"/>
          <a:stretch>
            <a:fillRect/>
          </a:stretch>
        </p:blipFill>
        <p:spPr>
          <a:xfrm>
            <a:off x="971550" y="1433869"/>
            <a:ext cx="3309950" cy="4985981"/>
          </a:xfrm>
          <a:prstGeom prst="rect">
            <a:avLst/>
          </a:prstGeom>
          <a:ln w="38100">
            <a:solidFill>
              <a:schemeClr val="bg1"/>
            </a:solidFill>
          </a:ln>
        </p:spPr>
      </p:pic>
      <p:cxnSp>
        <p:nvCxnSpPr>
          <p:cNvPr id="7" name="Straight Arrow Connector 6">
            <a:extLst>
              <a:ext uri="{FF2B5EF4-FFF2-40B4-BE49-F238E27FC236}">
                <a16:creationId xmlns:a16="http://schemas.microsoft.com/office/drawing/2014/main" id="{0C122449-3CC9-48D2-BCD8-7EB0389EA132}"/>
              </a:ext>
            </a:extLst>
          </p:cNvPr>
          <p:cNvCxnSpPr>
            <a:cxnSpLocks/>
          </p:cNvCxnSpPr>
          <p:nvPr/>
        </p:nvCxnSpPr>
        <p:spPr>
          <a:xfrm flipV="1">
            <a:off x="457200" y="2581275"/>
            <a:ext cx="0" cy="285750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42ED940-85CF-413A-9D2D-ED35BFB29867}"/>
              </a:ext>
            </a:extLst>
          </p:cNvPr>
          <p:cNvSpPr txBox="1"/>
          <p:nvPr/>
        </p:nvSpPr>
        <p:spPr>
          <a:xfrm rot="16200000">
            <a:off x="-400049" y="3733800"/>
            <a:ext cx="1428750" cy="246221"/>
          </a:xfrm>
          <a:prstGeom prst="rect">
            <a:avLst/>
          </a:prstGeom>
          <a:noFill/>
        </p:spPr>
        <p:txBody>
          <a:bodyPr wrap="square" rtlCol="0">
            <a:spAutoFit/>
          </a:bodyPr>
          <a:lstStyle/>
          <a:p>
            <a:r>
              <a:rPr lang="en-GB" sz="1000" b="1" dirty="0">
                <a:solidFill>
                  <a:schemeClr val="bg1"/>
                </a:solidFill>
                <a:latin typeface="Mangal Pro" panose="00000500000000000000" pitchFamily="2" charset="0"/>
              </a:rPr>
              <a:t>Direction Of Play</a:t>
            </a:r>
          </a:p>
        </p:txBody>
      </p:sp>
      <p:sp>
        <p:nvSpPr>
          <p:cNvPr id="9" name="TextBox 8">
            <a:extLst>
              <a:ext uri="{FF2B5EF4-FFF2-40B4-BE49-F238E27FC236}">
                <a16:creationId xmlns:a16="http://schemas.microsoft.com/office/drawing/2014/main" id="{8254D0B0-92E0-47F7-A6B7-F3789A472CFB}"/>
              </a:ext>
            </a:extLst>
          </p:cNvPr>
          <p:cNvSpPr txBox="1"/>
          <p:nvPr/>
        </p:nvSpPr>
        <p:spPr>
          <a:xfrm rot="5400000">
            <a:off x="-104774" y="3934390"/>
            <a:ext cx="1428750" cy="246221"/>
          </a:xfrm>
          <a:prstGeom prst="rect">
            <a:avLst/>
          </a:prstGeom>
          <a:noFill/>
        </p:spPr>
        <p:txBody>
          <a:bodyPr wrap="square" rtlCol="0">
            <a:spAutoFit/>
          </a:bodyPr>
          <a:lstStyle/>
          <a:p>
            <a:r>
              <a:rPr lang="en-GB" sz="1000" b="1" dirty="0">
                <a:solidFill>
                  <a:schemeClr val="bg1"/>
                </a:solidFill>
                <a:latin typeface="Mangal Pro" panose="00000500000000000000" pitchFamily="2" charset="0"/>
              </a:rPr>
              <a:t>Direction Of Play</a:t>
            </a:r>
          </a:p>
        </p:txBody>
      </p:sp>
      <p:sp>
        <p:nvSpPr>
          <p:cNvPr id="10" name="TextBox 9">
            <a:extLst>
              <a:ext uri="{FF2B5EF4-FFF2-40B4-BE49-F238E27FC236}">
                <a16:creationId xmlns:a16="http://schemas.microsoft.com/office/drawing/2014/main" id="{D6368190-CF14-464B-AE85-04C3EF18057D}"/>
              </a:ext>
            </a:extLst>
          </p:cNvPr>
          <p:cNvSpPr txBox="1"/>
          <p:nvPr/>
        </p:nvSpPr>
        <p:spPr>
          <a:xfrm>
            <a:off x="4772025" y="1485900"/>
            <a:ext cx="7000874" cy="4616648"/>
          </a:xfrm>
          <a:prstGeom prst="rect">
            <a:avLst/>
          </a:prstGeom>
          <a:noFill/>
        </p:spPr>
        <p:txBody>
          <a:bodyPr wrap="square" rtlCol="0">
            <a:spAutoFit/>
          </a:bodyPr>
          <a:lstStyle/>
          <a:p>
            <a:pPr>
              <a:lnSpc>
                <a:spcPct val="150000"/>
              </a:lnSpc>
            </a:pPr>
            <a:r>
              <a:rPr lang="en-GB" sz="1400" dirty="0">
                <a:solidFill>
                  <a:schemeClr val="bg1"/>
                </a:solidFill>
                <a:latin typeface="Mangal Pro" panose="00000500000000000000" pitchFamily="2" charset="0"/>
              </a:rPr>
              <a:t>Here we have Manchester United’s pass network until the first substitution. This map is very different from the Barcelona one, there isn’t so much of a clean structure and the amount of passes are extremely sparce in comparison. The structure we can make out, is that the two centre halves sat slightly deeper than Barcelona’s and the midfield doesn’t follow a strict structure, however it is evident that the left midfielder often tucked in whilst Valencia provided the width. This pass network does however stop including data fifteen minutes before Barcelona’s due to an earlier substitution, despite that, however, this structure shows United’s lack of control in the game and highlights how effective Barcelona were at pulling them around to dismantle any shape they may have had. This map shows the lack of control in this game and United’s inability to get on the ball and keep it, resorting to the most popular passing lane between the two centre halves as that is the only place where United could retain the ball before being pressed off it.</a:t>
            </a:r>
          </a:p>
        </p:txBody>
      </p:sp>
      <p:sp>
        <p:nvSpPr>
          <p:cNvPr id="11" name="TextBox 10">
            <a:extLst>
              <a:ext uri="{FF2B5EF4-FFF2-40B4-BE49-F238E27FC236}">
                <a16:creationId xmlns:a16="http://schemas.microsoft.com/office/drawing/2014/main" id="{2AE59DAC-29A2-4783-8E8F-064F60554188}"/>
              </a:ext>
            </a:extLst>
          </p:cNvPr>
          <p:cNvSpPr txBox="1"/>
          <p:nvPr/>
        </p:nvSpPr>
        <p:spPr>
          <a:xfrm>
            <a:off x="3325090" y="6483927"/>
            <a:ext cx="1126836" cy="215444"/>
          </a:xfrm>
          <a:prstGeom prst="rect">
            <a:avLst/>
          </a:prstGeom>
          <a:noFill/>
        </p:spPr>
        <p:txBody>
          <a:bodyPr wrap="square">
            <a:spAutoFit/>
          </a:bodyPr>
          <a:lstStyle/>
          <a:p>
            <a:r>
              <a:rPr lang="en-GB" sz="800" b="1" dirty="0">
                <a:solidFill>
                  <a:schemeClr val="bg1"/>
                </a:solidFill>
                <a:latin typeface="Mangal Pro" panose="00000500000000000000" pitchFamily="2" charset="0"/>
              </a:rPr>
              <a:t>Data: Statsbomb </a:t>
            </a:r>
            <a:endParaRPr lang="en-GB" sz="800" dirty="0"/>
          </a:p>
        </p:txBody>
      </p:sp>
    </p:spTree>
    <p:extLst>
      <p:ext uri="{BB962C8B-B14F-4D97-AF65-F5344CB8AC3E}">
        <p14:creationId xmlns:p14="http://schemas.microsoft.com/office/powerpoint/2010/main" val="4016108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FFDD53A-2703-4649-85B6-005523A04384}"/>
              </a:ext>
            </a:extLst>
          </p:cNvPr>
          <p:cNvPicPr>
            <a:picLocks noChangeAspect="1"/>
          </p:cNvPicPr>
          <p:nvPr/>
        </p:nvPicPr>
        <p:blipFill>
          <a:blip r:embed="rId3"/>
          <a:stretch>
            <a:fillRect/>
          </a:stretch>
        </p:blipFill>
        <p:spPr>
          <a:xfrm>
            <a:off x="1295401" y="1974132"/>
            <a:ext cx="5629274" cy="4423001"/>
          </a:xfrm>
          <a:prstGeom prst="rect">
            <a:avLst/>
          </a:prstGeom>
          <a:ln w="38100">
            <a:solidFill>
              <a:schemeClr val="bg1"/>
            </a:solidFill>
            <a:prstDash val="dash"/>
          </a:ln>
        </p:spPr>
      </p:pic>
      <p:pic>
        <p:nvPicPr>
          <p:cNvPr id="3" name="Picture 2">
            <a:extLst>
              <a:ext uri="{FF2B5EF4-FFF2-40B4-BE49-F238E27FC236}">
                <a16:creationId xmlns:a16="http://schemas.microsoft.com/office/drawing/2014/main" id="{A41211F2-75F7-46FE-A058-056F3211716F}"/>
              </a:ext>
            </a:extLst>
          </p:cNvPr>
          <p:cNvPicPr>
            <a:picLocks noChangeAspect="1"/>
          </p:cNvPicPr>
          <p:nvPr/>
        </p:nvPicPr>
        <p:blipFill>
          <a:blip r:embed="rId4"/>
          <a:stretch>
            <a:fillRect/>
          </a:stretch>
        </p:blipFill>
        <p:spPr>
          <a:xfrm>
            <a:off x="11199852" y="137967"/>
            <a:ext cx="835131" cy="948106"/>
          </a:xfrm>
          <a:prstGeom prst="rect">
            <a:avLst/>
          </a:prstGeom>
        </p:spPr>
      </p:pic>
      <p:sp>
        <p:nvSpPr>
          <p:cNvPr id="18" name="TextBox 17">
            <a:extLst>
              <a:ext uri="{FF2B5EF4-FFF2-40B4-BE49-F238E27FC236}">
                <a16:creationId xmlns:a16="http://schemas.microsoft.com/office/drawing/2014/main" id="{1367EB6F-8EE3-4665-80F4-5C93F03E8ADD}"/>
              </a:ext>
            </a:extLst>
          </p:cNvPr>
          <p:cNvSpPr txBox="1"/>
          <p:nvPr/>
        </p:nvSpPr>
        <p:spPr>
          <a:xfrm>
            <a:off x="1496786" y="217715"/>
            <a:ext cx="9296398" cy="800219"/>
          </a:xfrm>
          <a:prstGeom prst="rect">
            <a:avLst/>
          </a:prstGeom>
          <a:noFill/>
        </p:spPr>
        <p:txBody>
          <a:bodyPr wrap="square" rtlCol="0">
            <a:spAutoFit/>
          </a:bodyPr>
          <a:lstStyle/>
          <a:p>
            <a:pPr algn="ctr"/>
            <a:r>
              <a:rPr lang="en-GB" sz="2800" b="1" dirty="0">
                <a:solidFill>
                  <a:schemeClr val="bg1"/>
                </a:solidFill>
                <a:latin typeface="Mangal Pro" panose="00000500000000000000" pitchFamily="2" charset="0"/>
              </a:rPr>
              <a:t>MANCHESTER UNITED | 2011 UCL FINAL</a:t>
            </a:r>
          </a:p>
          <a:p>
            <a:pPr algn="ctr"/>
            <a:r>
              <a:rPr lang="en-GB" b="1" dirty="0">
                <a:solidFill>
                  <a:schemeClr val="bg1"/>
                </a:solidFill>
                <a:latin typeface="Mangal Pro" panose="00000500000000000000" pitchFamily="2" charset="0"/>
              </a:rPr>
              <a:t>Shot Map</a:t>
            </a:r>
            <a:endParaRPr lang="en-GB" dirty="0"/>
          </a:p>
        </p:txBody>
      </p:sp>
      <p:sp>
        <p:nvSpPr>
          <p:cNvPr id="2" name="TextBox 1">
            <a:extLst>
              <a:ext uri="{FF2B5EF4-FFF2-40B4-BE49-F238E27FC236}">
                <a16:creationId xmlns:a16="http://schemas.microsoft.com/office/drawing/2014/main" id="{D13589FF-5926-4E3C-B143-2243B987EBC7}"/>
              </a:ext>
            </a:extLst>
          </p:cNvPr>
          <p:cNvSpPr txBox="1"/>
          <p:nvPr/>
        </p:nvSpPr>
        <p:spPr>
          <a:xfrm>
            <a:off x="2647950" y="1562100"/>
            <a:ext cx="1066800" cy="338554"/>
          </a:xfrm>
          <a:prstGeom prst="rect">
            <a:avLst/>
          </a:prstGeom>
          <a:noFill/>
        </p:spPr>
        <p:txBody>
          <a:bodyPr wrap="square" rtlCol="0">
            <a:spAutoFit/>
          </a:bodyPr>
          <a:lstStyle/>
          <a:p>
            <a:r>
              <a:rPr lang="en-GB" sz="1600" b="1" dirty="0">
                <a:solidFill>
                  <a:schemeClr val="bg1"/>
                </a:solidFill>
                <a:latin typeface="Mangal Pro" panose="00000500000000000000" pitchFamily="2" charset="0"/>
              </a:rPr>
              <a:t>Shots</a:t>
            </a:r>
          </a:p>
        </p:txBody>
      </p:sp>
      <p:sp>
        <p:nvSpPr>
          <p:cNvPr id="7" name="TextBox 6">
            <a:extLst>
              <a:ext uri="{FF2B5EF4-FFF2-40B4-BE49-F238E27FC236}">
                <a16:creationId xmlns:a16="http://schemas.microsoft.com/office/drawing/2014/main" id="{D4AF0F8E-8649-467C-BC7A-FFA725E433BB}"/>
              </a:ext>
            </a:extLst>
          </p:cNvPr>
          <p:cNvSpPr txBox="1"/>
          <p:nvPr/>
        </p:nvSpPr>
        <p:spPr>
          <a:xfrm>
            <a:off x="4848225" y="1562100"/>
            <a:ext cx="1009650" cy="338554"/>
          </a:xfrm>
          <a:prstGeom prst="rect">
            <a:avLst/>
          </a:prstGeom>
          <a:noFill/>
        </p:spPr>
        <p:txBody>
          <a:bodyPr wrap="square" rtlCol="0">
            <a:spAutoFit/>
          </a:bodyPr>
          <a:lstStyle/>
          <a:p>
            <a:r>
              <a:rPr lang="en-GB" sz="1600" b="1" dirty="0">
                <a:solidFill>
                  <a:schemeClr val="bg1"/>
                </a:solidFill>
                <a:latin typeface="Mangal Pro" panose="00000500000000000000" pitchFamily="2" charset="0"/>
              </a:rPr>
              <a:t>Goals</a:t>
            </a:r>
          </a:p>
        </p:txBody>
      </p:sp>
      <p:sp>
        <p:nvSpPr>
          <p:cNvPr id="4" name="Oval 3">
            <a:extLst>
              <a:ext uri="{FF2B5EF4-FFF2-40B4-BE49-F238E27FC236}">
                <a16:creationId xmlns:a16="http://schemas.microsoft.com/office/drawing/2014/main" id="{25121BF4-6B3B-470A-A644-CD18D92D54FE}"/>
              </a:ext>
            </a:extLst>
          </p:cNvPr>
          <p:cNvSpPr/>
          <p:nvPr/>
        </p:nvSpPr>
        <p:spPr>
          <a:xfrm>
            <a:off x="4403690" y="1466850"/>
            <a:ext cx="358810" cy="342901"/>
          </a:xfrm>
          <a:prstGeom prst="ellipse">
            <a:avLst/>
          </a:prstGeom>
          <a:solidFill>
            <a:srgbClr val="66FFFF">
              <a:alpha val="80000"/>
            </a:srgbClr>
          </a:solid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018FA841-E48C-4E05-B557-D3F0BADA2874}"/>
              </a:ext>
            </a:extLst>
          </p:cNvPr>
          <p:cNvSpPr/>
          <p:nvPr/>
        </p:nvSpPr>
        <p:spPr>
          <a:xfrm>
            <a:off x="3505200" y="1552575"/>
            <a:ext cx="238125" cy="257175"/>
          </a:xfrm>
          <a:prstGeom prst="ellipse">
            <a:avLst/>
          </a:prstGeom>
          <a:solidFill>
            <a:schemeClr val="bg2">
              <a:lumMod val="90000"/>
              <a:alpha val="80000"/>
            </a:schemeClr>
          </a:solid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Arrow Connector 9">
            <a:extLst>
              <a:ext uri="{FF2B5EF4-FFF2-40B4-BE49-F238E27FC236}">
                <a16:creationId xmlns:a16="http://schemas.microsoft.com/office/drawing/2014/main" id="{009B6A6A-2A0B-4846-97CD-A3257677D4FD}"/>
              </a:ext>
            </a:extLst>
          </p:cNvPr>
          <p:cNvCxnSpPr/>
          <p:nvPr/>
        </p:nvCxnSpPr>
        <p:spPr>
          <a:xfrm flipV="1">
            <a:off x="600075" y="2676525"/>
            <a:ext cx="0" cy="312420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473D0F0-BD27-4A12-9B5B-58519E9AD86D}"/>
              </a:ext>
            </a:extLst>
          </p:cNvPr>
          <p:cNvSpPr txBox="1"/>
          <p:nvPr/>
        </p:nvSpPr>
        <p:spPr>
          <a:xfrm rot="16200000">
            <a:off x="-238124" y="4105274"/>
            <a:ext cx="1428750" cy="246221"/>
          </a:xfrm>
          <a:prstGeom prst="rect">
            <a:avLst/>
          </a:prstGeom>
          <a:noFill/>
        </p:spPr>
        <p:txBody>
          <a:bodyPr wrap="square" rtlCol="0">
            <a:spAutoFit/>
          </a:bodyPr>
          <a:lstStyle/>
          <a:p>
            <a:r>
              <a:rPr lang="en-GB" sz="1000" b="1" dirty="0">
                <a:solidFill>
                  <a:schemeClr val="bg1"/>
                </a:solidFill>
                <a:latin typeface="Mangal Pro" panose="00000500000000000000" pitchFamily="2" charset="0"/>
              </a:rPr>
              <a:t>Direction Of Play</a:t>
            </a:r>
          </a:p>
        </p:txBody>
      </p:sp>
      <p:sp>
        <p:nvSpPr>
          <p:cNvPr id="13" name="TextBox 12">
            <a:extLst>
              <a:ext uri="{FF2B5EF4-FFF2-40B4-BE49-F238E27FC236}">
                <a16:creationId xmlns:a16="http://schemas.microsoft.com/office/drawing/2014/main" id="{ED0E29B7-A0C5-4C05-A823-FA745001386C}"/>
              </a:ext>
            </a:extLst>
          </p:cNvPr>
          <p:cNvSpPr txBox="1"/>
          <p:nvPr/>
        </p:nvSpPr>
        <p:spPr>
          <a:xfrm rot="5400000">
            <a:off x="19051" y="4286813"/>
            <a:ext cx="1428750" cy="246221"/>
          </a:xfrm>
          <a:prstGeom prst="rect">
            <a:avLst/>
          </a:prstGeom>
          <a:noFill/>
        </p:spPr>
        <p:txBody>
          <a:bodyPr wrap="square" rtlCol="0">
            <a:spAutoFit/>
          </a:bodyPr>
          <a:lstStyle/>
          <a:p>
            <a:r>
              <a:rPr lang="en-GB" sz="1000" b="1" dirty="0">
                <a:solidFill>
                  <a:schemeClr val="bg1"/>
                </a:solidFill>
                <a:latin typeface="Mangal Pro" panose="00000500000000000000" pitchFamily="2" charset="0"/>
              </a:rPr>
              <a:t>Direction Of Play</a:t>
            </a:r>
          </a:p>
        </p:txBody>
      </p:sp>
      <p:graphicFrame>
        <p:nvGraphicFramePr>
          <p:cNvPr id="17" name="Chart 16">
            <a:extLst>
              <a:ext uri="{FF2B5EF4-FFF2-40B4-BE49-F238E27FC236}">
                <a16:creationId xmlns:a16="http://schemas.microsoft.com/office/drawing/2014/main" id="{8E4CEF8D-6AB6-46B9-8B9F-25C4E942C6B2}"/>
              </a:ext>
            </a:extLst>
          </p:cNvPr>
          <p:cNvGraphicFramePr>
            <a:graphicFrameLocks/>
          </p:cNvGraphicFramePr>
          <p:nvPr>
            <p:extLst>
              <p:ext uri="{D42A27DB-BD31-4B8C-83A1-F6EECF244321}">
                <p14:modId xmlns:p14="http://schemas.microsoft.com/office/powerpoint/2010/main" val="4182827915"/>
              </p:ext>
            </p:extLst>
          </p:nvPr>
        </p:nvGraphicFramePr>
        <p:xfrm>
          <a:off x="1257301" y="4438650"/>
          <a:ext cx="1981199" cy="1438274"/>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91C4957-5A17-4E82-A9DF-FC7C4867930C}"/>
              </a:ext>
            </a:extLst>
          </p:cNvPr>
          <p:cNvSpPr txBox="1"/>
          <p:nvPr/>
        </p:nvSpPr>
        <p:spPr>
          <a:xfrm>
            <a:off x="1609725" y="5890219"/>
            <a:ext cx="1343025" cy="276999"/>
          </a:xfrm>
          <a:prstGeom prst="rect">
            <a:avLst/>
          </a:prstGeom>
          <a:noFill/>
        </p:spPr>
        <p:txBody>
          <a:bodyPr wrap="square" rtlCol="0">
            <a:spAutoFit/>
          </a:bodyPr>
          <a:lstStyle/>
          <a:p>
            <a:r>
              <a:rPr lang="en-GB" sz="1200" b="1" dirty="0">
                <a:solidFill>
                  <a:schemeClr val="bg1"/>
                </a:solidFill>
                <a:latin typeface="Mangal Pro" panose="00000500000000000000" pitchFamily="2" charset="0"/>
              </a:rPr>
              <a:t>Shots vs Goals</a:t>
            </a:r>
          </a:p>
        </p:txBody>
      </p:sp>
      <p:sp>
        <p:nvSpPr>
          <p:cNvPr id="6" name="TextBox 5">
            <a:extLst>
              <a:ext uri="{FF2B5EF4-FFF2-40B4-BE49-F238E27FC236}">
                <a16:creationId xmlns:a16="http://schemas.microsoft.com/office/drawing/2014/main" id="{A65A1C5A-C7DE-4414-8A40-F9EAF393CF9D}"/>
              </a:ext>
            </a:extLst>
          </p:cNvPr>
          <p:cNvSpPr txBox="1"/>
          <p:nvPr/>
        </p:nvSpPr>
        <p:spPr>
          <a:xfrm>
            <a:off x="1924050" y="4895850"/>
            <a:ext cx="647700" cy="646331"/>
          </a:xfrm>
          <a:prstGeom prst="rect">
            <a:avLst/>
          </a:prstGeom>
          <a:noFill/>
        </p:spPr>
        <p:txBody>
          <a:bodyPr wrap="square" rtlCol="0">
            <a:spAutoFit/>
          </a:bodyPr>
          <a:lstStyle/>
          <a:p>
            <a:pPr algn="ctr"/>
            <a:r>
              <a:rPr lang="en-GB" b="1" dirty="0">
                <a:solidFill>
                  <a:schemeClr val="bg1">
                    <a:lumMod val="75000"/>
                  </a:schemeClr>
                </a:solidFill>
                <a:latin typeface="Mangal Pro" panose="00000500000000000000" pitchFamily="2" charset="0"/>
              </a:rPr>
              <a:t>4</a:t>
            </a:r>
          </a:p>
          <a:p>
            <a:pPr algn="ctr"/>
            <a:r>
              <a:rPr lang="en-GB" b="1" dirty="0">
                <a:solidFill>
                  <a:srgbClr val="66FFFF"/>
                </a:solidFill>
                <a:latin typeface="Mangal Pro" panose="00000500000000000000" pitchFamily="2" charset="0"/>
              </a:rPr>
              <a:t>1</a:t>
            </a:r>
          </a:p>
        </p:txBody>
      </p:sp>
      <p:sp>
        <p:nvSpPr>
          <p:cNvPr id="29" name="TextBox 28">
            <a:extLst>
              <a:ext uri="{FF2B5EF4-FFF2-40B4-BE49-F238E27FC236}">
                <a16:creationId xmlns:a16="http://schemas.microsoft.com/office/drawing/2014/main" id="{05E4A892-317C-462C-9C29-CB24219AB91B}"/>
              </a:ext>
            </a:extLst>
          </p:cNvPr>
          <p:cNvSpPr txBox="1"/>
          <p:nvPr/>
        </p:nvSpPr>
        <p:spPr>
          <a:xfrm>
            <a:off x="7334250" y="1981200"/>
            <a:ext cx="4657726" cy="4293483"/>
          </a:xfrm>
          <a:prstGeom prst="rect">
            <a:avLst/>
          </a:prstGeom>
          <a:noFill/>
        </p:spPr>
        <p:txBody>
          <a:bodyPr wrap="square" rtlCol="0">
            <a:spAutoFit/>
          </a:bodyPr>
          <a:lstStyle/>
          <a:p>
            <a:pPr>
              <a:lnSpc>
                <a:spcPct val="150000"/>
              </a:lnSpc>
            </a:pPr>
            <a:r>
              <a:rPr lang="en-GB" sz="1400" dirty="0">
                <a:solidFill>
                  <a:schemeClr val="bg1"/>
                </a:solidFill>
                <a:latin typeface="Mangal Pro" panose="00000500000000000000" pitchFamily="2" charset="0"/>
              </a:rPr>
              <a:t>This shot map from Manchester United shows a sparce amount of shots, three of which were outside the box. This area is where Rooney liked to pick up as a number 10 and could arrive to balls being cut back to him from the wide midfield players. This tactic ultimately lead to a goal, as Giggs managed to advance beyond Rooney to cut back a pass which Rooney finished. Sir Alex being an attacking manager liked to push his players forward however Barcelona were so stacked in the midfield if United lost the ball they would quickly became outnumbered as Barcelona could just pass straight through them</a:t>
            </a:r>
          </a:p>
        </p:txBody>
      </p:sp>
      <p:graphicFrame>
        <p:nvGraphicFramePr>
          <p:cNvPr id="23" name="Chart 22">
            <a:extLst>
              <a:ext uri="{FF2B5EF4-FFF2-40B4-BE49-F238E27FC236}">
                <a16:creationId xmlns:a16="http://schemas.microsoft.com/office/drawing/2014/main" id="{CF34471C-CCB3-423E-835E-4F52FB57FC89}"/>
              </a:ext>
            </a:extLst>
          </p:cNvPr>
          <p:cNvGraphicFramePr>
            <a:graphicFrameLocks/>
          </p:cNvGraphicFramePr>
          <p:nvPr>
            <p:extLst>
              <p:ext uri="{D42A27DB-BD31-4B8C-83A1-F6EECF244321}">
                <p14:modId xmlns:p14="http://schemas.microsoft.com/office/powerpoint/2010/main" val="4263191636"/>
              </p:ext>
            </p:extLst>
          </p:nvPr>
        </p:nvGraphicFramePr>
        <p:xfrm>
          <a:off x="771525" y="4333875"/>
          <a:ext cx="2952750" cy="1685925"/>
        </p:xfrm>
        <a:graphic>
          <a:graphicData uri="http://schemas.openxmlformats.org/drawingml/2006/chart">
            <c:chart xmlns:c="http://schemas.openxmlformats.org/drawingml/2006/chart" xmlns:r="http://schemas.openxmlformats.org/officeDocument/2006/relationships" r:id="rId6"/>
          </a:graphicData>
        </a:graphic>
      </p:graphicFrame>
      <p:sp>
        <p:nvSpPr>
          <p:cNvPr id="24" name="Rectangle 23">
            <a:extLst>
              <a:ext uri="{FF2B5EF4-FFF2-40B4-BE49-F238E27FC236}">
                <a16:creationId xmlns:a16="http://schemas.microsoft.com/office/drawing/2014/main" id="{BF406F58-D3C0-45A8-BF9C-468F91B1C40D}"/>
              </a:ext>
            </a:extLst>
          </p:cNvPr>
          <p:cNvSpPr/>
          <p:nvPr/>
        </p:nvSpPr>
        <p:spPr>
          <a:xfrm>
            <a:off x="3124200" y="3219450"/>
            <a:ext cx="1914525" cy="419100"/>
          </a:xfrm>
          <a:prstGeom prst="rect">
            <a:avLst/>
          </a:prstGeom>
          <a:solidFill>
            <a:schemeClr val="bg1">
              <a:alpha val="2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BAD5929E-2B56-4C98-AE03-D89CF1598677}"/>
              </a:ext>
            </a:extLst>
          </p:cNvPr>
          <p:cNvSpPr txBox="1"/>
          <p:nvPr/>
        </p:nvSpPr>
        <p:spPr>
          <a:xfrm>
            <a:off x="4991100" y="5000625"/>
            <a:ext cx="1828800" cy="1015663"/>
          </a:xfrm>
          <a:prstGeom prst="rect">
            <a:avLst/>
          </a:prstGeom>
          <a:noFill/>
        </p:spPr>
        <p:txBody>
          <a:bodyPr wrap="square" rtlCol="0">
            <a:spAutoFit/>
          </a:bodyPr>
          <a:lstStyle/>
          <a:p>
            <a:r>
              <a:rPr lang="en-GB" sz="1000" b="1" dirty="0">
                <a:solidFill>
                  <a:schemeClr val="bg1"/>
                </a:solidFill>
                <a:latin typeface="Mangal Pro" panose="00000500000000000000" pitchFamily="2" charset="0"/>
              </a:rPr>
              <a:t>Manchester United had the majority of their shots from range. These are low expected goal shots, this showing United's struggle to create good chances</a:t>
            </a:r>
          </a:p>
        </p:txBody>
      </p:sp>
      <p:cxnSp>
        <p:nvCxnSpPr>
          <p:cNvPr id="33" name="Connector: Curved 32">
            <a:extLst>
              <a:ext uri="{FF2B5EF4-FFF2-40B4-BE49-F238E27FC236}">
                <a16:creationId xmlns:a16="http://schemas.microsoft.com/office/drawing/2014/main" id="{829C207B-D259-4764-8E30-8A9CB72BE422}"/>
              </a:ext>
            </a:extLst>
          </p:cNvPr>
          <p:cNvCxnSpPr>
            <a:cxnSpLocks/>
          </p:cNvCxnSpPr>
          <p:nvPr/>
        </p:nvCxnSpPr>
        <p:spPr>
          <a:xfrm rot="16200000" flipV="1">
            <a:off x="4724401" y="3781425"/>
            <a:ext cx="1571625" cy="866775"/>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descr="Logo&#10;&#10;Description automatically generated">
            <a:extLst>
              <a:ext uri="{FF2B5EF4-FFF2-40B4-BE49-F238E27FC236}">
                <a16:creationId xmlns:a16="http://schemas.microsoft.com/office/drawing/2014/main" id="{7D4631FE-4D7C-4713-A593-A0DF475F220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968" y="104775"/>
            <a:ext cx="626771" cy="635128"/>
          </a:xfrm>
          <a:prstGeom prst="rect">
            <a:avLst/>
          </a:prstGeom>
        </p:spPr>
      </p:pic>
      <p:sp>
        <p:nvSpPr>
          <p:cNvPr id="21" name="TextBox 20">
            <a:extLst>
              <a:ext uri="{FF2B5EF4-FFF2-40B4-BE49-F238E27FC236}">
                <a16:creationId xmlns:a16="http://schemas.microsoft.com/office/drawing/2014/main" id="{5793CDBE-D0C3-4AA6-BEC1-BE9534C0A1F6}"/>
              </a:ext>
            </a:extLst>
          </p:cNvPr>
          <p:cNvSpPr txBox="1"/>
          <p:nvPr/>
        </p:nvSpPr>
        <p:spPr>
          <a:xfrm>
            <a:off x="5809674" y="2032000"/>
            <a:ext cx="1126836" cy="215444"/>
          </a:xfrm>
          <a:prstGeom prst="rect">
            <a:avLst/>
          </a:prstGeom>
          <a:noFill/>
        </p:spPr>
        <p:txBody>
          <a:bodyPr wrap="square">
            <a:spAutoFit/>
          </a:bodyPr>
          <a:lstStyle/>
          <a:p>
            <a:r>
              <a:rPr lang="en-GB" sz="800" b="1" dirty="0">
                <a:solidFill>
                  <a:schemeClr val="bg1"/>
                </a:solidFill>
                <a:latin typeface="Mangal Pro" panose="00000500000000000000" pitchFamily="2" charset="0"/>
              </a:rPr>
              <a:t>Data: Statsbomb </a:t>
            </a:r>
            <a:endParaRPr lang="en-GB" sz="800" dirty="0"/>
          </a:p>
        </p:txBody>
      </p:sp>
    </p:spTree>
    <p:extLst>
      <p:ext uri="{BB962C8B-B14F-4D97-AF65-F5344CB8AC3E}">
        <p14:creationId xmlns:p14="http://schemas.microsoft.com/office/powerpoint/2010/main" val="2042640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1211F2-75F7-46FE-A058-056F3211716F}"/>
              </a:ext>
            </a:extLst>
          </p:cNvPr>
          <p:cNvPicPr>
            <a:picLocks noChangeAspect="1"/>
          </p:cNvPicPr>
          <p:nvPr/>
        </p:nvPicPr>
        <p:blipFill>
          <a:blip r:embed="rId3"/>
          <a:stretch>
            <a:fillRect/>
          </a:stretch>
        </p:blipFill>
        <p:spPr>
          <a:xfrm>
            <a:off x="11199852" y="137967"/>
            <a:ext cx="835131" cy="948106"/>
          </a:xfrm>
          <a:prstGeom prst="rect">
            <a:avLst/>
          </a:prstGeom>
        </p:spPr>
      </p:pic>
      <p:sp>
        <p:nvSpPr>
          <p:cNvPr id="18" name="TextBox 17">
            <a:extLst>
              <a:ext uri="{FF2B5EF4-FFF2-40B4-BE49-F238E27FC236}">
                <a16:creationId xmlns:a16="http://schemas.microsoft.com/office/drawing/2014/main" id="{1367EB6F-8EE3-4665-80F4-5C93F03E8ADD}"/>
              </a:ext>
            </a:extLst>
          </p:cNvPr>
          <p:cNvSpPr txBox="1"/>
          <p:nvPr/>
        </p:nvSpPr>
        <p:spPr>
          <a:xfrm>
            <a:off x="1572986" y="217715"/>
            <a:ext cx="9296398" cy="800219"/>
          </a:xfrm>
          <a:prstGeom prst="rect">
            <a:avLst/>
          </a:prstGeom>
          <a:noFill/>
        </p:spPr>
        <p:txBody>
          <a:bodyPr wrap="square" rtlCol="0">
            <a:spAutoFit/>
          </a:bodyPr>
          <a:lstStyle/>
          <a:p>
            <a:pPr algn="ctr"/>
            <a:r>
              <a:rPr lang="en-GB" sz="2800" b="1" dirty="0">
                <a:solidFill>
                  <a:schemeClr val="bg1"/>
                </a:solidFill>
                <a:latin typeface="Mangal Pro" panose="00000500000000000000" pitchFamily="2" charset="0"/>
              </a:rPr>
              <a:t>MANCHESTER UNITED | 2011 UCL FINAL</a:t>
            </a:r>
          </a:p>
          <a:p>
            <a:pPr algn="ctr"/>
            <a:r>
              <a:rPr lang="en-GB" b="1" dirty="0">
                <a:solidFill>
                  <a:schemeClr val="bg1"/>
                </a:solidFill>
                <a:latin typeface="Mangal Pro" panose="00000500000000000000" pitchFamily="2" charset="0"/>
              </a:rPr>
              <a:t>Attacking Areas Occupied</a:t>
            </a:r>
          </a:p>
        </p:txBody>
      </p:sp>
      <p:sp>
        <p:nvSpPr>
          <p:cNvPr id="16" name="TextBox 15">
            <a:extLst>
              <a:ext uri="{FF2B5EF4-FFF2-40B4-BE49-F238E27FC236}">
                <a16:creationId xmlns:a16="http://schemas.microsoft.com/office/drawing/2014/main" id="{FEDF73D1-C009-441A-BB1A-9BCE8AA30226}"/>
              </a:ext>
            </a:extLst>
          </p:cNvPr>
          <p:cNvSpPr txBox="1"/>
          <p:nvPr/>
        </p:nvSpPr>
        <p:spPr>
          <a:xfrm>
            <a:off x="4829175" y="1352550"/>
            <a:ext cx="7086600" cy="2031325"/>
          </a:xfrm>
          <a:prstGeom prst="rect">
            <a:avLst/>
          </a:prstGeom>
          <a:noFill/>
        </p:spPr>
        <p:txBody>
          <a:bodyPr wrap="square" rtlCol="0">
            <a:spAutoFit/>
          </a:bodyPr>
          <a:lstStyle/>
          <a:p>
            <a:pPr>
              <a:lnSpc>
                <a:spcPct val="150000"/>
              </a:lnSpc>
            </a:pPr>
            <a:r>
              <a:rPr lang="en-GB" sz="1400" dirty="0">
                <a:solidFill>
                  <a:schemeClr val="bg1"/>
                </a:solidFill>
                <a:latin typeface="Mangal Pro" panose="00000500000000000000" pitchFamily="2" charset="0"/>
              </a:rPr>
              <a:t>As shown in Giggs’s pass map he often found himself advancing up the pitch however reverting to long balls from the wing to find the striker or Rooney. Most of the time this was unsuccessful however some of these passes stuck, leading to Rooney's goal from his cut back following an attacking run. Many of Manchester United’s players bombed forward to try and overwhelm Barcelona, this time it paid off as Rooney slotted home</a:t>
            </a:r>
          </a:p>
        </p:txBody>
      </p:sp>
      <p:cxnSp>
        <p:nvCxnSpPr>
          <p:cNvPr id="23" name="Straight Arrow Connector 22">
            <a:extLst>
              <a:ext uri="{FF2B5EF4-FFF2-40B4-BE49-F238E27FC236}">
                <a16:creationId xmlns:a16="http://schemas.microsoft.com/office/drawing/2014/main" id="{E5A9BB17-9D06-4908-965B-D76576D34541}"/>
              </a:ext>
            </a:extLst>
          </p:cNvPr>
          <p:cNvCxnSpPr/>
          <p:nvPr/>
        </p:nvCxnSpPr>
        <p:spPr>
          <a:xfrm flipV="1">
            <a:off x="466725" y="2581275"/>
            <a:ext cx="0" cy="312420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F65AAFF-D22F-46A6-9266-FB18E07D0230}"/>
              </a:ext>
            </a:extLst>
          </p:cNvPr>
          <p:cNvSpPr txBox="1"/>
          <p:nvPr/>
        </p:nvSpPr>
        <p:spPr>
          <a:xfrm rot="16200000">
            <a:off x="-371474" y="4010024"/>
            <a:ext cx="1428750" cy="246221"/>
          </a:xfrm>
          <a:prstGeom prst="rect">
            <a:avLst/>
          </a:prstGeom>
          <a:noFill/>
        </p:spPr>
        <p:txBody>
          <a:bodyPr wrap="square" rtlCol="0">
            <a:spAutoFit/>
          </a:bodyPr>
          <a:lstStyle/>
          <a:p>
            <a:r>
              <a:rPr lang="en-GB" sz="1000" b="1" dirty="0">
                <a:solidFill>
                  <a:schemeClr val="bg1"/>
                </a:solidFill>
                <a:latin typeface="Mangal Pro" panose="00000500000000000000" pitchFamily="2" charset="0"/>
              </a:rPr>
              <a:t>Direction Of Play</a:t>
            </a:r>
          </a:p>
        </p:txBody>
      </p:sp>
      <p:sp>
        <p:nvSpPr>
          <p:cNvPr id="25" name="TextBox 24">
            <a:extLst>
              <a:ext uri="{FF2B5EF4-FFF2-40B4-BE49-F238E27FC236}">
                <a16:creationId xmlns:a16="http://schemas.microsoft.com/office/drawing/2014/main" id="{CFD0F396-BEB7-4EB1-AA52-8DC85E4E0693}"/>
              </a:ext>
            </a:extLst>
          </p:cNvPr>
          <p:cNvSpPr txBox="1"/>
          <p:nvPr/>
        </p:nvSpPr>
        <p:spPr>
          <a:xfrm rot="5400000">
            <a:off x="-114299" y="4191563"/>
            <a:ext cx="1428750" cy="246221"/>
          </a:xfrm>
          <a:prstGeom prst="rect">
            <a:avLst/>
          </a:prstGeom>
          <a:noFill/>
        </p:spPr>
        <p:txBody>
          <a:bodyPr wrap="square" rtlCol="0">
            <a:spAutoFit/>
          </a:bodyPr>
          <a:lstStyle/>
          <a:p>
            <a:r>
              <a:rPr lang="en-GB" sz="1000" b="1" dirty="0">
                <a:solidFill>
                  <a:schemeClr val="bg1"/>
                </a:solidFill>
                <a:latin typeface="Mangal Pro" panose="00000500000000000000" pitchFamily="2" charset="0"/>
              </a:rPr>
              <a:t>Direction Of Play</a:t>
            </a:r>
          </a:p>
        </p:txBody>
      </p:sp>
      <p:sp>
        <p:nvSpPr>
          <p:cNvPr id="21" name="TextBox 20">
            <a:extLst>
              <a:ext uri="{FF2B5EF4-FFF2-40B4-BE49-F238E27FC236}">
                <a16:creationId xmlns:a16="http://schemas.microsoft.com/office/drawing/2014/main" id="{1BB9FEBD-5304-42A4-AF10-3EC3F0CFF3D8}"/>
              </a:ext>
            </a:extLst>
          </p:cNvPr>
          <p:cNvSpPr txBox="1"/>
          <p:nvPr/>
        </p:nvSpPr>
        <p:spPr>
          <a:xfrm>
            <a:off x="1343313" y="990600"/>
            <a:ext cx="2571751" cy="338554"/>
          </a:xfrm>
          <a:prstGeom prst="rect">
            <a:avLst/>
          </a:prstGeom>
          <a:noFill/>
        </p:spPr>
        <p:txBody>
          <a:bodyPr wrap="square" rtlCol="0">
            <a:spAutoFit/>
          </a:bodyPr>
          <a:lstStyle/>
          <a:p>
            <a:r>
              <a:rPr lang="en-GB" sz="1600" b="1" dirty="0">
                <a:solidFill>
                  <a:schemeClr val="bg1"/>
                </a:solidFill>
                <a:latin typeface="Mangal Pro" panose="00000500000000000000" pitchFamily="2" charset="0"/>
              </a:rPr>
              <a:t>Ryan Giggs Pass Map</a:t>
            </a:r>
          </a:p>
        </p:txBody>
      </p:sp>
      <p:pic>
        <p:nvPicPr>
          <p:cNvPr id="27" name="Picture 26">
            <a:extLst>
              <a:ext uri="{FF2B5EF4-FFF2-40B4-BE49-F238E27FC236}">
                <a16:creationId xmlns:a16="http://schemas.microsoft.com/office/drawing/2014/main" id="{56C663BA-2B08-454B-9584-8E05CDC50E0B}"/>
              </a:ext>
            </a:extLst>
          </p:cNvPr>
          <p:cNvPicPr>
            <a:picLocks noChangeAspect="1"/>
          </p:cNvPicPr>
          <p:nvPr/>
        </p:nvPicPr>
        <p:blipFill rotWithShape="1">
          <a:blip r:embed="rId4"/>
          <a:srcRect t="517"/>
          <a:stretch/>
        </p:blipFill>
        <p:spPr>
          <a:xfrm rot="16200000">
            <a:off x="6655495" y="2240857"/>
            <a:ext cx="3043442" cy="555307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38100" cmpd="dbl">
            <a:solidFill>
              <a:schemeClr val="bg1"/>
            </a:solidFill>
          </a:ln>
        </p:spPr>
      </p:pic>
      <p:sp>
        <p:nvSpPr>
          <p:cNvPr id="35" name="Oval 34">
            <a:extLst>
              <a:ext uri="{FF2B5EF4-FFF2-40B4-BE49-F238E27FC236}">
                <a16:creationId xmlns:a16="http://schemas.microsoft.com/office/drawing/2014/main" id="{D13CDA60-2582-4EF9-B228-7D22CED5D97D}"/>
              </a:ext>
            </a:extLst>
          </p:cNvPr>
          <p:cNvSpPr/>
          <p:nvPr/>
        </p:nvSpPr>
        <p:spPr>
          <a:xfrm>
            <a:off x="10658475" y="5048250"/>
            <a:ext cx="228600" cy="228600"/>
          </a:xfrm>
          <a:prstGeom prst="ellipse">
            <a:avLst/>
          </a:prstGeom>
          <a:solidFill>
            <a:schemeClr val="bg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04BB41F8-6EED-42D3-839C-A7B5D9409B51}"/>
              </a:ext>
            </a:extLst>
          </p:cNvPr>
          <p:cNvSpPr/>
          <p:nvPr/>
        </p:nvSpPr>
        <p:spPr>
          <a:xfrm>
            <a:off x="8724900" y="5114925"/>
            <a:ext cx="228600" cy="228600"/>
          </a:xfrm>
          <a:prstGeom prst="ellipse">
            <a:avLst/>
          </a:prstGeom>
          <a:solidFill>
            <a:schemeClr val="bg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D1713DCF-C8DE-4CC8-9F4F-C2F4E36CC2EF}"/>
              </a:ext>
            </a:extLst>
          </p:cNvPr>
          <p:cNvSpPr/>
          <p:nvPr/>
        </p:nvSpPr>
        <p:spPr>
          <a:xfrm>
            <a:off x="8296275" y="5133975"/>
            <a:ext cx="228600" cy="228600"/>
          </a:xfrm>
          <a:prstGeom prst="ellipse">
            <a:avLst/>
          </a:prstGeom>
          <a:pattFill prst="dkVert">
            <a:fgClr>
              <a:srgbClr val="0070C0"/>
            </a:fgClr>
            <a:bgClr>
              <a:srgbClr val="CC3300"/>
            </a:bgClr>
          </a:patt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a:extLst>
              <a:ext uri="{FF2B5EF4-FFF2-40B4-BE49-F238E27FC236}">
                <a16:creationId xmlns:a16="http://schemas.microsoft.com/office/drawing/2014/main" id="{B120DFA7-8793-4B26-898B-1FF917D3553C}"/>
              </a:ext>
            </a:extLst>
          </p:cNvPr>
          <p:cNvSpPr/>
          <p:nvPr/>
        </p:nvSpPr>
        <p:spPr>
          <a:xfrm>
            <a:off x="8791575" y="4772025"/>
            <a:ext cx="228600" cy="228600"/>
          </a:xfrm>
          <a:prstGeom prst="ellipse">
            <a:avLst/>
          </a:prstGeom>
          <a:pattFill prst="dkVert">
            <a:fgClr>
              <a:srgbClr val="0070C0"/>
            </a:fgClr>
            <a:bgClr>
              <a:srgbClr val="CC3300"/>
            </a:bgClr>
          </a:patt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a:extLst>
              <a:ext uri="{FF2B5EF4-FFF2-40B4-BE49-F238E27FC236}">
                <a16:creationId xmlns:a16="http://schemas.microsoft.com/office/drawing/2014/main" id="{2F1945CB-923A-4E90-9F70-04A2177B0AA3}"/>
              </a:ext>
            </a:extLst>
          </p:cNvPr>
          <p:cNvSpPr/>
          <p:nvPr/>
        </p:nvSpPr>
        <p:spPr>
          <a:xfrm>
            <a:off x="10315575" y="5486400"/>
            <a:ext cx="228600" cy="228600"/>
          </a:xfrm>
          <a:prstGeom prst="ellipse">
            <a:avLst/>
          </a:prstGeom>
          <a:pattFill prst="dkVert">
            <a:fgClr>
              <a:srgbClr val="0070C0"/>
            </a:fgClr>
            <a:bgClr>
              <a:srgbClr val="CC3300"/>
            </a:bgClr>
          </a:patt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Connector 42">
            <a:extLst>
              <a:ext uri="{FF2B5EF4-FFF2-40B4-BE49-F238E27FC236}">
                <a16:creationId xmlns:a16="http://schemas.microsoft.com/office/drawing/2014/main" id="{2CEF3AE7-7300-4094-B1EC-0D0FDA0D92FD}"/>
              </a:ext>
            </a:extLst>
          </p:cNvPr>
          <p:cNvSpPr/>
          <p:nvPr/>
        </p:nvSpPr>
        <p:spPr>
          <a:xfrm>
            <a:off x="11772900" y="4276725"/>
            <a:ext cx="209550" cy="190500"/>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5" name="Picture 44">
            <a:extLst>
              <a:ext uri="{FF2B5EF4-FFF2-40B4-BE49-F238E27FC236}">
                <a16:creationId xmlns:a16="http://schemas.microsoft.com/office/drawing/2014/main" id="{E501E244-A205-41F1-AA0D-F542A6C96EB2}"/>
              </a:ext>
            </a:extLst>
          </p:cNvPr>
          <p:cNvPicPr>
            <a:picLocks noChangeAspect="1"/>
          </p:cNvPicPr>
          <p:nvPr/>
        </p:nvPicPr>
        <p:blipFill>
          <a:blip r:embed="rId5"/>
          <a:stretch>
            <a:fillRect/>
          </a:stretch>
        </p:blipFill>
        <p:spPr>
          <a:xfrm>
            <a:off x="9815369" y="5395766"/>
            <a:ext cx="204931" cy="210650"/>
          </a:xfrm>
          <a:prstGeom prst="ellipse">
            <a:avLst/>
          </a:prstGeom>
        </p:spPr>
      </p:pic>
      <p:pic>
        <p:nvPicPr>
          <p:cNvPr id="4" name="Picture 3">
            <a:extLst>
              <a:ext uri="{FF2B5EF4-FFF2-40B4-BE49-F238E27FC236}">
                <a16:creationId xmlns:a16="http://schemas.microsoft.com/office/drawing/2014/main" id="{53DB5552-C3AD-44CA-8BD2-FA40DF7FB23A}"/>
              </a:ext>
            </a:extLst>
          </p:cNvPr>
          <p:cNvPicPr>
            <a:picLocks noChangeAspect="1"/>
          </p:cNvPicPr>
          <p:nvPr/>
        </p:nvPicPr>
        <p:blipFill rotWithShape="1">
          <a:blip r:embed="rId6"/>
          <a:srcRect t="339" b="1"/>
          <a:stretch/>
        </p:blipFill>
        <p:spPr>
          <a:xfrm>
            <a:off x="876300" y="1476375"/>
            <a:ext cx="3481591" cy="5097284"/>
          </a:xfrm>
          <a:prstGeom prst="rect">
            <a:avLst/>
          </a:prstGeom>
        </p:spPr>
      </p:pic>
      <p:sp>
        <p:nvSpPr>
          <p:cNvPr id="26" name="Rectangle 25">
            <a:extLst>
              <a:ext uri="{FF2B5EF4-FFF2-40B4-BE49-F238E27FC236}">
                <a16:creationId xmlns:a16="http://schemas.microsoft.com/office/drawing/2014/main" id="{4BEA6BCB-3868-4110-B908-372D217A0674}"/>
              </a:ext>
            </a:extLst>
          </p:cNvPr>
          <p:cNvSpPr/>
          <p:nvPr/>
        </p:nvSpPr>
        <p:spPr>
          <a:xfrm>
            <a:off x="2647951" y="1933575"/>
            <a:ext cx="438150" cy="428625"/>
          </a:xfrm>
          <a:prstGeom prst="rect">
            <a:avLst/>
          </a:prstGeom>
          <a:solidFill>
            <a:schemeClr val="bg1">
              <a:alpha val="2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Box 28">
            <a:extLst>
              <a:ext uri="{FF2B5EF4-FFF2-40B4-BE49-F238E27FC236}">
                <a16:creationId xmlns:a16="http://schemas.microsoft.com/office/drawing/2014/main" id="{507FF48C-81DB-4EC2-BBE6-CDC082310EE7}"/>
              </a:ext>
            </a:extLst>
          </p:cNvPr>
          <p:cNvSpPr txBox="1"/>
          <p:nvPr/>
        </p:nvSpPr>
        <p:spPr>
          <a:xfrm>
            <a:off x="2053643" y="1322530"/>
            <a:ext cx="1085850" cy="180000"/>
          </a:xfrm>
          <a:prstGeom prst="rect">
            <a:avLst/>
          </a:prstGeom>
          <a:solidFill>
            <a:schemeClr val="bg1">
              <a:alpha val="20000"/>
            </a:schemeClr>
          </a:solidFill>
          <a:ln w="25400">
            <a:solidFill>
              <a:schemeClr val="bg1"/>
            </a:solidFill>
          </a:ln>
        </p:spPr>
        <p:txBody>
          <a:bodyPr wrap="square" rtlCol="0">
            <a:spAutoFit/>
          </a:bodyPr>
          <a:lstStyle/>
          <a:p>
            <a:pPr algn="ctr"/>
            <a:r>
              <a:rPr lang="en-GB" sz="1000" b="1" dirty="0">
                <a:solidFill>
                  <a:schemeClr val="bg1"/>
                </a:solidFill>
                <a:latin typeface="Mangal Pro" panose="00000500000000000000" pitchFamily="2" charset="0"/>
              </a:rPr>
              <a:t>Rooney Assist</a:t>
            </a:r>
          </a:p>
        </p:txBody>
      </p:sp>
      <p:sp>
        <p:nvSpPr>
          <p:cNvPr id="39" name="Oval 38">
            <a:extLst>
              <a:ext uri="{FF2B5EF4-FFF2-40B4-BE49-F238E27FC236}">
                <a16:creationId xmlns:a16="http://schemas.microsoft.com/office/drawing/2014/main" id="{D74E63B9-AFDC-44C9-938C-DEFA47E1D28A}"/>
              </a:ext>
            </a:extLst>
          </p:cNvPr>
          <p:cNvSpPr/>
          <p:nvPr/>
        </p:nvSpPr>
        <p:spPr>
          <a:xfrm>
            <a:off x="9753600" y="4972050"/>
            <a:ext cx="228600" cy="228600"/>
          </a:xfrm>
          <a:prstGeom prst="ellipse">
            <a:avLst/>
          </a:prstGeom>
          <a:blipFill>
            <a:blip r:embed="rId7"/>
            <a:stretch>
              <a:fillRect/>
            </a:stretch>
          </a:blip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CCBC1780-0CC6-405D-9259-B47A1BB63A31}"/>
              </a:ext>
            </a:extLst>
          </p:cNvPr>
          <p:cNvSpPr/>
          <p:nvPr/>
        </p:nvSpPr>
        <p:spPr>
          <a:xfrm>
            <a:off x="9858375" y="5610225"/>
            <a:ext cx="228600" cy="228600"/>
          </a:xfrm>
          <a:prstGeom prst="ellipse">
            <a:avLst/>
          </a:prstGeom>
          <a:blipFill>
            <a:blip r:embed="rId8"/>
            <a:stretch>
              <a:fillRect/>
            </a:stretch>
          </a:blip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a:extLst>
              <a:ext uri="{FF2B5EF4-FFF2-40B4-BE49-F238E27FC236}">
                <a16:creationId xmlns:a16="http://schemas.microsoft.com/office/drawing/2014/main" id="{435445B5-0CDE-4A1F-AA18-CABD5947F4F6}"/>
              </a:ext>
            </a:extLst>
          </p:cNvPr>
          <p:cNvSpPr/>
          <p:nvPr/>
        </p:nvSpPr>
        <p:spPr>
          <a:xfrm>
            <a:off x="10067925" y="4781550"/>
            <a:ext cx="228600" cy="228600"/>
          </a:xfrm>
          <a:prstGeom prst="ellipse">
            <a:avLst/>
          </a:prstGeom>
          <a:pattFill prst="dkVert">
            <a:fgClr>
              <a:srgbClr val="0070C0"/>
            </a:fgClr>
            <a:bgClr>
              <a:srgbClr val="CC3300"/>
            </a:bgClr>
          </a:patt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DBAF5320-B7F3-4223-ACEA-29A1CBE9DA4E}"/>
              </a:ext>
            </a:extLst>
          </p:cNvPr>
          <p:cNvSpPr/>
          <p:nvPr/>
        </p:nvSpPr>
        <p:spPr>
          <a:xfrm>
            <a:off x="9363075" y="4695825"/>
            <a:ext cx="228600" cy="228600"/>
          </a:xfrm>
          <a:prstGeom prst="ellipse">
            <a:avLst/>
          </a:prstGeom>
          <a:pattFill prst="dkVert">
            <a:fgClr>
              <a:srgbClr val="0070C0"/>
            </a:fgClr>
            <a:bgClr>
              <a:srgbClr val="CC3300"/>
            </a:bgClr>
          </a:patt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a:extLst>
              <a:ext uri="{FF2B5EF4-FFF2-40B4-BE49-F238E27FC236}">
                <a16:creationId xmlns:a16="http://schemas.microsoft.com/office/drawing/2014/main" id="{E33BDD8A-4CBD-4A31-BA88-93891E31877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81618" y="5438743"/>
            <a:ext cx="361982" cy="361982"/>
          </a:xfrm>
          <a:prstGeom prst="rect">
            <a:avLst/>
          </a:prstGeom>
        </p:spPr>
      </p:pic>
      <p:pic>
        <p:nvPicPr>
          <p:cNvPr id="17" name="Picture 16">
            <a:extLst>
              <a:ext uri="{FF2B5EF4-FFF2-40B4-BE49-F238E27FC236}">
                <a16:creationId xmlns:a16="http://schemas.microsoft.com/office/drawing/2014/main" id="{B3A8F11C-9594-48AB-815A-4EC9797216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72092" y="5957855"/>
            <a:ext cx="352458" cy="345409"/>
          </a:xfrm>
          <a:prstGeom prst="rect">
            <a:avLst/>
          </a:prstGeom>
        </p:spPr>
      </p:pic>
      <p:sp>
        <p:nvSpPr>
          <p:cNvPr id="49" name="TextBox 48">
            <a:extLst>
              <a:ext uri="{FF2B5EF4-FFF2-40B4-BE49-F238E27FC236}">
                <a16:creationId xmlns:a16="http://schemas.microsoft.com/office/drawing/2014/main" id="{30FD0619-3A8F-4D99-B25D-AA50F870298D}"/>
              </a:ext>
            </a:extLst>
          </p:cNvPr>
          <p:cNvSpPr txBox="1"/>
          <p:nvPr/>
        </p:nvSpPr>
        <p:spPr>
          <a:xfrm>
            <a:off x="6000749" y="5524500"/>
            <a:ext cx="2571751" cy="246221"/>
          </a:xfrm>
          <a:prstGeom prst="rect">
            <a:avLst/>
          </a:prstGeom>
          <a:noFill/>
        </p:spPr>
        <p:txBody>
          <a:bodyPr wrap="square" rtlCol="0">
            <a:spAutoFit/>
          </a:bodyPr>
          <a:lstStyle/>
          <a:p>
            <a:r>
              <a:rPr lang="en-GB" sz="1000" b="1" dirty="0">
                <a:solidFill>
                  <a:schemeClr val="bg1"/>
                </a:solidFill>
                <a:latin typeface="Mangal Pro" panose="00000500000000000000" pitchFamily="2" charset="0"/>
              </a:rPr>
              <a:t>Wayne Rooney</a:t>
            </a:r>
          </a:p>
        </p:txBody>
      </p:sp>
      <p:sp>
        <p:nvSpPr>
          <p:cNvPr id="50" name="TextBox 49">
            <a:extLst>
              <a:ext uri="{FF2B5EF4-FFF2-40B4-BE49-F238E27FC236}">
                <a16:creationId xmlns:a16="http://schemas.microsoft.com/office/drawing/2014/main" id="{2F819090-0EE1-46B2-8820-44353ED504D4}"/>
              </a:ext>
            </a:extLst>
          </p:cNvPr>
          <p:cNvSpPr txBox="1"/>
          <p:nvPr/>
        </p:nvSpPr>
        <p:spPr>
          <a:xfrm>
            <a:off x="5991224" y="6038850"/>
            <a:ext cx="2571751" cy="246221"/>
          </a:xfrm>
          <a:prstGeom prst="rect">
            <a:avLst/>
          </a:prstGeom>
          <a:noFill/>
        </p:spPr>
        <p:txBody>
          <a:bodyPr wrap="square" rtlCol="0">
            <a:spAutoFit/>
          </a:bodyPr>
          <a:lstStyle/>
          <a:p>
            <a:r>
              <a:rPr lang="en-GB" sz="1000" b="1" dirty="0">
                <a:solidFill>
                  <a:schemeClr val="bg1"/>
                </a:solidFill>
                <a:latin typeface="Mangal Pro" panose="00000500000000000000" pitchFamily="2" charset="0"/>
              </a:rPr>
              <a:t>Ryan Giggs</a:t>
            </a:r>
          </a:p>
        </p:txBody>
      </p:sp>
      <p:pic>
        <p:nvPicPr>
          <p:cNvPr id="51" name="Picture 50" descr="Logo&#10;&#10;Description automatically generated">
            <a:extLst>
              <a:ext uri="{FF2B5EF4-FFF2-40B4-BE49-F238E27FC236}">
                <a16:creationId xmlns:a16="http://schemas.microsoft.com/office/drawing/2014/main" id="{ADBDEC84-5686-48A1-AD5A-4006DDFA70D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968" y="104775"/>
            <a:ext cx="626771" cy="635128"/>
          </a:xfrm>
          <a:prstGeom prst="rect">
            <a:avLst/>
          </a:prstGeom>
        </p:spPr>
      </p:pic>
      <p:sp>
        <p:nvSpPr>
          <p:cNvPr id="30" name="TextBox 29">
            <a:extLst>
              <a:ext uri="{FF2B5EF4-FFF2-40B4-BE49-F238E27FC236}">
                <a16:creationId xmlns:a16="http://schemas.microsoft.com/office/drawing/2014/main" id="{D63679CC-E322-4016-BB1F-4D6846599487}"/>
              </a:ext>
            </a:extLst>
          </p:cNvPr>
          <p:cNvSpPr txBox="1"/>
          <p:nvPr/>
        </p:nvSpPr>
        <p:spPr>
          <a:xfrm>
            <a:off x="3260437" y="6502400"/>
            <a:ext cx="1126836" cy="215444"/>
          </a:xfrm>
          <a:prstGeom prst="rect">
            <a:avLst/>
          </a:prstGeom>
          <a:noFill/>
        </p:spPr>
        <p:txBody>
          <a:bodyPr wrap="square">
            <a:spAutoFit/>
          </a:bodyPr>
          <a:lstStyle/>
          <a:p>
            <a:r>
              <a:rPr lang="en-GB" sz="800" b="1" dirty="0">
                <a:solidFill>
                  <a:schemeClr val="bg1"/>
                </a:solidFill>
                <a:latin typeface="Mangal Pro" panose="00000500000000000000" pitchFamily="2" charset="0"/>
              </a:rPr>
              <a:t>Data: Statsbomb </a:t>
            </a:r>
            <a:endParaRPr lang="en-GB" sz="800" dirty="0"/>
          </a:p>
        </p:txBody>
      </p:sp>
    </p:spTree>
    <p:extLst>
      <p:ext uri="{BB962C8B-B14F-4D97-AF65-F5344CB8AC3E}">
        <p14:creationId xmlns:p14="http://schemas.microsoft.com/office/powerpoint/2010/main" val="59184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00078 -0.15972 L 1.25E-6 0.25 " pathEditMode="relative" rAng="0" ptsTypes="AA">
                                      <p:cBhvr>
                                        <p:cTn id="6" dur="2000" fill="hold"/>
                                        <p:tgtEl>
                                          <p:spTgt spid="43"/>
                                        </p:tgtEl>
                                        <p:attrNameLst>
                                          <p:attrName>ppt_x</p:attrName>
                                          <p:attrName>ppt_y</p:attrName>
                                        </p:attrNameLst>
                                      </p:cBhvr>
                                      <p:rCtr x="39" y="20486"/>
                                    </p:animMotion>
                                  </p:childTnLst>
                                </p:cTn>
                              </p:par>
                              <p:par>
                                <p:cTn id="7" presetID="0" presetClass="path" presetSubtype="0" accel="50000" decel="50000" fill="hold" grpId="0" nodeType="withEffect">
                                  <p:stCondLst>
                                    <p:cond delay="0"/>
                                  </p:stCondLst>
                                  <p:childTnLst>
                                    <p:animMotion origin="layout" path="M -3.75E-6 -0.00417 L -3.75E-6 -0.00417 C -0.00026 -0.02269 -0.00039 -0.04144 -0.00078 -0.05972 C -0.00091 -0.06134 -0.0013 -0.06273 -0.00156 -0.06389 C -0.0026 -0.06783 -0.00325 -0.07176 -0.00468 -0.075 L -0.00781 -0.08195 C -0.00911 -0.08889 -0.00976 -0.09422 -0.01171 -0.1 C -0.01276 -0.10301 -0.01406 -0.10556 -0.01484 -0.10834 C -0.01562 -0.11111 -0.01614 -0.11435 -0.01718 -0.11667 C -0.01888 -0.1206 -0.02213 -0.12014 -0.02421 -0.12084 C -0.02539 -0.1213 -0.0263 -0.12176 -0.02734 -0.12222 C -0.02838 -0.12408 -0.02942 -0.12616 -0.03046 -0.12778 C -0.03125 -0.12894 -0.03203 -0.12986 -0.03281 -0.13056 C -0.03385 -0.13172 -0.03489 -0.13264 -0.03593 -0.13334 C -0.03671 -0.13403 -0.0375 -0.13449 -0.03828 -0.13472 C -0.04453 -0.13797 -0.04726 -0.13727 -0.05546 -0.13889 C -0.05625 -0.13982 -0.05716 -0.14074 -0.05781 -0.14167 C -0.06783 -0.15718 -0.05533 -0.14861 -0.08203 -0.14861 L -0.08203 -0.14861 " pathEditMode="relative" ptsTypes="AAAAAAAAAAAAAAAAAAA">
                                      <p:cBhvr>
                                        <p:cTn id="8" dur="5000" fill="hold"/>
                                        <p:tgtEl>
                                          <p:spTgt spid="35"/>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00078 -0.00278 L 0.00078 -0.00278 C 0.00065 -0.00811 0.00169 -0.02755 -0.00078 -0.0375 C -0.00156 -0.04051 -0.00234 -0.04329 -0.00313 -0.04584 C -0.00365 -0.04746 -0.0043 -0.04861 -0.00469 -0.05 C -0.00664 -0.05695 -0.00365 -0.05278 -0.00859 -0.05695 C -0.00912 -0.06019 -0.00938 -0.06366 -0.01016 -0.06667 C -0.01081 -0.06898 -0.01185 -0.07037 -0.0125 -0.07223 C -0.01406 -0.07616 -0.01511 -0.0794 -0.01641 -0.08334 C -0.01784 -0.09352 -0.01758 -0.09445 -0.02031 -0.10278 C -0.02136 -0.10602 -0.02331 -0.10926 -0.02422 -0.1125 C -0.02578 -0.11806 -0.02396 -0.11667 -0.02734 -0.12084 C -0.02878 -0.12269 -0.03307 -0.12547 -0.03438 -0.12639 C -0.0349 -0.12778 -0.03542 -0.1294 -0.03594 -0.13056 C -0.03672 -0.13218 -0.03789 -0.13311 -0.03828 -0.13473 C -0.03867 -0.13611 -0.03828 -0.1375 -0.03828 -0.13889 L -0.03828 -0.13889 " pathEditMode="relative" ptsTypes="AAAAAAAAAAAAAAAAA">
                                      <p:cBhvr>
                                        <p:cTn id="10" dur="5000" fill="hold"/>
                                        <p:tgtEl>
                                          <p:spTgt spid="42"/>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5E-6 -1.11111E-6 L 5E-6 0.00023 C -0.00052 -0.00393 -0.00117 -0.00764 -0.00143 -0.01157 C -0.00182 -0.01412 -0.00182 -0.0169 -0.00221 -0.01921 C -0.00247 -0.02083 -0.00325 -0.02176 -0.00351 -0.02315 C -0.0039 -0.0243 -0.00416 -0.02569 -0.00429 -0.02685 C -0.00468 -0.0287 -0.00455 -0.03079 -0.00494 -0.03194 C -0.00546 -0.03333 -0.00638 -0.0338 -0.00703 -0.03449 C -0.00729 -0.03634 -0.00729 -0.03819 -0.00781 -0.03958 C -0.00833 -0.04143 -0.00937 -0.04213 -0.00989 -0.04352 C -0.01067 -0.04514 -0.01145 -0.04699 -0.01197 -0.04861 C -0.01263 -0.05023 -0.01276 -0.05231 -0.01341 -0.0537 C -0.01471 -0.05694 -0.01602 -0.0581 -0.01757 -0.06018 C -0.01783 -0.06134 -0.01783 -0.06296 -0.01835 -0.06389 C -0.01888 -0.06505 -0.0198 -0.06528 -0.02044 -0.06528 C -0.02499 -0.06505 -0.02929 -0.06342 -0.03372 -0.06273 C -0.03398 -0.06296 -0.03815 -0.06852 -0.03867 -0.06898 C -0.03985 -0.06991 -0.04102 -0.06991 -0.04218 -0.07037 C -0.04518 -0.07315 -0.04648 -0.07384 -0.04922 -0.07801 C -0.05039 -0.07963 -0.05183 -0.08102 -0.05273 -0.0831 C -0.05429 -0.08634 -0.05598 -0.09537 -0.05912 -0.09699 C -0.06041 -0.09792 -0.06197 -0.09792 -0.06328 -0.09838 C -0.06705 -0.09977 -0.0651 -0.0993 -0.06822 -0.10092 C -0.06927 -0.10162 -0.072 -0.10255 -0.07317 -0.10347 C -0.07395 -0.1044 -0.07447 -0.10509 -0.07526 -0.10602 L -0.07656 -0.10972 L -0.07656 -0.10972 " pathEditMode="relative" rAng="0" ptsTypes="AAAAAAAAAAAAAAAAAAAAAAAAAAA">
                                      <p:cBhvr>
                                        <p:cTn id="12" dur="5000" fill="hold"/>
                                        <p:tgtEl>
                                          <p:spTgt spid="46"/>
                                        </p:tgtEl>
                                        <p:attrNameLst>
                                          <p:attrName>ppt_x</p:attrName>
                                          <p:attrName>ppt_y</p:attrName>
                                        </p:attrNameLst>
                                      </p:cBhvr>
                                      <p:rCtr x="-3828" y="-5486"/>
                                    </p:animMotion>
                                  </p:childTnLst>
                                </p:cTn>
                              </p:par>
                              <p:par>
                                <p:cTn id="13" presetID="0" presetClass="path" presetSubtype="0" accel="50000" decel="50000" fill="hold" grpId="0" nodeType="withEffect">
                                  <p:stCondLst>
                                    <p:cond delay="0"/>
                                  </p:stCondLst>
                                  <p:childTnLst>
                                    <p:animMotion origin="layout" path="M 0.00157 -0.00278 L 0.00157 -0.00278 C 0.00027 -0.00741 -0.00104 -0.01227 -0.00234 -0.01667 C -0.00312 -0.01922 -0.00403 -0.0213 -0.00468 -0.02361 C -0.00507 -0.025 -0.00507 -0.02662 -0.00546 -0.02778 C -0.00638 -0.0301 -0.00755 -0.03148 -0.00859 -0.03334 C -0.00885 -0.03519 -0.00898 -0.03727 -0.00937 -0.03889 C -0.01028 -0.04236 -0.01198 -0.04491 -0.01328 -0.04723 C -0.01354 -0.04908 -0.01381 -0.05116 -0.01407 -0.05278 C -0.01485 -0.05718 -0.01615 -0.06389 -0.01718 -0.06806 C -0.01797 -0.07107 -0.01902 -0.07361 -0.01953 -0.07639 C -0.02057 -0.08056 -0.02057 -0.08542 -0.02188 -0.08889 C -0.02239 -0.09028 -0.02305 -0.09167 -0.02343 -0.09306 C -0.02617 -0.10278 -0.02097 -0.09051 -0.02656 -0.10556 C -0.02722 -0.10741 -0.02812 -0.10834 -0.02891 -0.10973 C -0.02917 -0.11111 -0.02955 -0.1125 -0.02968 -0.11389 C -0.03033 -0.1176 -0.03059 -0.12153 -0.03125 -0.125 C -0.03152 -0.12639 -0.03177 -0.12801 -0.03203 -0.12917 C -0.03295 -0.13241 -0.03333 -0.13287 -0.03437 -0.13473 L -0.03437 -0.13473 " pathEditMode="relative" ptsTypes="AAAAAAAAAAAAAAAAAAAA">
                                      <p:cBhvr>
                                        <p:cTn id="14" dur="5000" fill="hold"/>
                                        <p:tgtEl>
                                          <p:spTgt spid="39"/>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3.75E-6 -0.00278 L -3.75E-6 -0.00278 C -0.00078 -0.0081 -0.00195 -0.01296 -0.00234 -0.01829 C -0.00299 -0.02408 -0.00273 -0.03033 -0.00312 -0.03634 C -0.00325 -0.0382 -0.00338 -0.04028 -0.0039 -0.0419 C -0.00468 -0.04375 -0.00599 -0.04468 -0.00703 -0.04607 C -0.00729 -0.04745 -0.00729 -0.04908 -0.00781 -0.05023 C -0.00872 -0.05162 -0.01067 -0.05486 -0.01093 -0.05301 C -0.01119 -0.05185 -0.01054 -0.03658 -0.00937 -0.03218 C -0.00494 -0.0132 -0.01041 -0.04144 -0.00703 -0.02384 C -0.00065 -0.0294 -0.00221 -0.02593 -0.00468 -0.04884 C -0.00494 -0.05116 -0.00638 -0.05232 -0.00703 -0.0544 C -0.00794 -0.05671 -0.00846 -0.05926 -0.00937 -0.06134 C -0.01028 -0.06296 -0.01158 -0.06389 -0.0125 -0.06551 C -0.01341 -0.06667 -0.01406 -0.06829 -0.01484 -0.06968 C -0.01601 -0.0713 -0.01914 -0.07454 -0.02031 -0.07523 C -0.02083 -0.07546 -0.02135 -0.07523 -0.02187 -0.07523 L -0.02187 -0.07523 " pathEditMode="relative" ptsTypes="AAAAAAAAAAAAAAAAAA">
                                      <p:cBhvr>
                                        <p:cTn id="16" dur="5000" fill="hold"/>
                                        <p:tgtEl>
                                          <p:spTgt spid="47"/>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00234 0.00417 L 0.00234 0.00417 C 0.00208 -0.00231 0.00195 -0.00903 0.00156 -0.01528 C 0.00143 -0.01736 0.0013 -0.01921 0.00078 -0.02083 C -0.00625 -0.04236 0.00234 -0.00972 -0.00313 -0.02917 C -0.00352 -0.03056 -0.00365 -0.03218 -0.00391 -0.03333 C -0.00443 -0.03542 -0.00495 -0.03704 -0.00547 -0.03889 C -0.00586 -0.04167 -0.00625 -0.04722 -0.00703 -0.05 C -0.00781 -0.05255 -0.00859 -0.05463 -0.00938 -0.05694 C -0.00964 -0.05926 -0.00977 -0.06181 -0.01016 -0.06389 C -0.01055 -0.06551 -0.01133 -0.06667 -0.01172 -0.06806 C -0.01237 -0.06991 -0.01276 -0.07176 -0.01328 -0.07361 C -0.01354 -0.07593 -0.0138 -0.07847 -0.01406 -0.08056 C -0.01432 -0.08218 -0.01484 -0.08333 -0.01484 -0.08472 C -0.01484 -0.08912 -0.01354 -0.09005 -0.01172 -0.09167 C -0.01081 -0.09282 -0.00977 -0.09398 -0.00859 -0.09444 C -0.0069 -0.09537 -0.00495 -0.09537 -0.00313 -0.09583 C -0.00182 -0.0963 -0.00052 -0.09676 0.00078 -0.09722 C 0.00156 -0.09769 0.00234 -0.09815 0.00312 -0.09861 C 0.00391 -0.09954 0.00456 -0.10069 0.00547 -0.10139 C 0.01276 -0.10903 0.00417 -0.09907 0.01172 -0.10833 C 0.01406 -0.11157 0.01315 -0.11111 0.01484 -0.11111 L 0.01484 -0.11111 " pathEditMode="relative" ptsTypes="AAAAAAAAAAAAAAAAAAAAAAA">
                                      <p:cBhvr>
                                        <p:cTn id="18" dur="5000" fill="hold"/>
                                        <p:tgtEl>
                                          <p:spTgt spid="41"/>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1.11022E-16 0.00556 L 1.11022E-16 0.00556 C -0.00182 0.00093 -0.00391 -0.00347 -0.00547 -0.00833 C -0.00612 -0.01019 -0.00599 -0.01227 -0.00625 -0.01389 C -0.00677 -0.01597 -0.00716 -0.01782 -0.00781 -0.01944 C -0.00924 -0.02292 -0.01068 -0.02431 -0.0125 -0.02639 C -0.01549 -0.03889 -0.01432 -0.03287 -0.01641 -0.04444 C -0.01693 -0.04722 -0.01706 -0.05046 -0.01797 -0.05278 C -0.02318 -0.06667 -0.01953 -0.05556 -0.02266 -0.06806 C -0.02344 -0.07106 -0.02448 -0.07361 -0.025 -0.07639 C -0.0263 -0.08218 -0.02656 -0.08634 -0.02734 -0.09167 C -0.02786 -0.09444 -0.02852 -0.09838 -0.02969 -0.1 C -0.03034 -0.10093 -0.03125 -0.10093 -0.03203 -0.10139 C -0.03281 -0.1037 -0.03359 -0.10625 -0.03437 -0.10833 C -0.03516 -0.11042 -0.03763 -0.11574 -0.03828 -0.11806 C -0.03893 -0.12037 -0.03945 -0.12269 -0.03984 -0.125 C -0.04023 -0.12685 -0.04036 -0.12894 -0.04062 -0.13056 C -0.04115 -0.13403 -0.04167 -0.13727 -0.04219 -0.14028 C -0.04297 -0.14375 -0.04388 -0.14676 -0.04453 -0.15 C -0.04492 -0.15139 -0.04466 -0.15347 -0.04531 -0.15417 C -0.04674 -0.15579 -0.04844 -0.15509 -0.05 -0.15556 C -0.05833 -0.16806 -0.05156 -0.15671 -0.05781 -0.17083 C -0.05859 -0.17245 -0.05951 -0.17361 -0.06016 -0.175 C -0.06081 -0.17639 -0.06172 -0.17917 -0.06172 -0.17917 L -0.06172 -0.17917 " pathEditMode="relative" ptsTypes="AAAAAAAAAAAAAAAAAAAAAAAAA">
                                      <p:cBhvr>
                                        <p:cTn id="20" dur="5000" fill="hold"/>
                                        <p:tgtEl>
                                          <p:spTgt spid="36"/>
                                        </p:tgtEl>
                                        <p:attrNameLst>
                                          <p:attrName>ppt_x</p:attrName>
                                          <p:attrName>ppt_y</p:attrName>
                                        </p:attrNameLst>
                                      </p:cBhvr>
                                    </p:animMotion>
                                  </p:childTnLst>
                                </p:cTn>
                              </p:par>
                              <p:par>
                                <p:cTn id="21" presetID="0" presetClass="path" presetSubtype="0" accel="50000" decel="50000" fill="hold" grpId="0" nodeType="withEffect">
                                  <p:stCondLst>
                                    <p:cond delay="0"/>
                                  </p:stCondLst>
                                  <p:childTnLst>
                                    <p:animMotion origin="layout" path="M -0.0039 2.22222E-6 L -0.0039 2.22222E-6 C -0.00442 -0.00741 -0.00481 -0.01505 -0.00546 -0.02222 C -0.00586 -0.02523 -0.00612 -0.02824 -0.00703 -0.03056 L -0.00937 -0.03611 C -0.00963 -0.04074 -0.00963 -0.0456 -0.01015 -0.05 C -0.01067 -0.05301 -0.01185 -0.05556 -0.0125 -0.05834 C -0.01289 -0.05972 -0.01289 -0.06134 -0.01328 -0.0625 C -0.0164 -0.07246 -0.01614 -0.06852 -0.01875 -0.07778 C -0.01914 -0.07917 -0.01927 -0.08056 -0.01953 -0.08195 C -0.01979 -0.09121 -0.0194 -0.1007 -0.02031 -0.10972 C -0.0207 -0.1132 -0.02291 -0.11505 -0.02343 -0.11806 L -0.02421 -0.12222 C -0.02317 -0.12454 -0.02252 -0.12755 -0.02109 -0.12917 C -0.02031 -0.13033 -0.01901 -0.13009 -0.01796 -0.13056 C -0.01718 -0.13102 -0.0164 -0.13148 -0.01562 -0.13195 C -0.01445 -0.13843 -0.01354 -0.14398 -0.01093 -0.15 C -0.01028 -0.15185 -0.00885 -0.15162 -0.00781 -0.15278 C -0.00729 -0.15347 -0.00312 -0.16019 -0.00156 -0.16111 C -0.00065 -0.16204 0.00052 -0.16204 0.00157 -0.1625 C 0.00508 -0.1669 0.00287 -0.16528 0.0086 -0.16528 L 0.0086 -0.16528 " pathEditMode="relative" ptsTypes="AAAAAAAAAAAAAAAAAAAAAA">
                                      <p:cBhvr>
                                        <p:cTn id="22" dur="5000" fill="hold"/>
                                        <p:tgtEl>
                                          <p:spTgt spid="38"/>
                                        </p:tgtEl>
                                        <p:attrNameLst>
                                          <p:attrName>ppt_x</p:attrName>
                                          <p:attrName>ppt_y</p:attrName>
                                        </p:attrNameLst>
                                      </p:cBhvr>
                                    </p:animMotion>
                                  </p:childTnLst>
                                </p:cTn>
                              </p:par>
                              <p:par>
                                <p:cTn id="23" presetID="0" presetClass="path" presetSubtype="0" accel="50000" decel="50000" fill="hold" grpId="0" nodeType="withEffect">
                                  <p:stCondLst>
                                    <p:cond delay="0"/>
                                  </p:stCondLst>
                                  <p:childTnLst>
                                    <p:animMotion origin="layout" path="M 0.00312 -2.22222E-6 L 0.00312 -2.22222E-6 C 0.00195 -0.00278 -0.00156 -0.01227 -0.00391 -0.01528 C -0.00625 -0.01828 -0.00859 -0.02083 -0.01094 -0.02361 L -0.01328 -0.02639 C -0.0138 -0.02778 -0.01445 -0.02916 -0.01484 -0.03055 C -0.01654 -0.03518 -0.01667 -0.04282 -0.01953 -0.04444 C -0.02253 -0.04629 -0.02292 -0.04606 -0.02578 -0.05 C -0.02669 -0.05139 -0.02734 -0.05278 -0.02813 -0.05416 C -0.02917 -0.05833 -0.03021 -0.06273 -0.03125 -0.06666 C -0.03177 -0.06875 -0.03242 -0.07037 -0.03281 -0.07222 C -0.03386 -0.07639 -0.03333 -0.07731 -0.03516 -0.08055 C -0.03594 -0.08194 -0.03685 -0.08241 -0.0375 -0.08333 C -0.04401 -0.09352 -0.03971 -0.09051 -0.04531 -0.09305 C -0.0474 -0.09676 -0.04987 -0.1 -0.05156 -0.10416 C -0.05261 -0.10671 -0.05274 -0.10972 -0.05313 -0.1125 C -0.05365 -0.11551 -0.05469 -0.12477 -0.05625 -0.12778 C -0.05742 -0.13009 -0.05899 -0.13125 -0.06016 -0.13333 C -0.06354 -0.13935 -0.06667 -0.14514 -0.06953 -0.15139 C -0.07096 -0.1544 -0.07162 -0.1581 -0.07266 -0.16111 C -0.07344 -0.16319 -0.07448 -0.16481 -0.075 -0.16666 C -0.07761 -0.17477 -0.07539 -0.17361 -0.07969 -0.18055 C -0.08646 -0.1912 -0.08099 -0.1787 -0.08672 -0.18889 C -0.0875 -0.19028 -0.08776 -0.1919 -0.08828 -0.19305 C -0.08906 -0.19467 -0.08998 -0.19583 -0.09063 -0.19722 C -0.09193 -0.19977 -0.09271 -0.20416 -0.09453 -0.20555 C -0.09818 -0.20856 -0.09909 -0.20833 -0.10156 -0.20833 L -0.10156 -0.20833 " pathEditMode="relative" ptsTypes="AAAAAAAAAAAAAAAAAAAAAAAAAAAA">
                                      <p:cBhvr>
                                        <p:cTn id="24" dur="5000" fill="hold"/>
                                        <p:tgtEl>
                                          <p:spTgt spid="44"/>
                                        </p:tgtEl>
                                        <p:attrNameLst>
                                          <p:attrName>ppt_x</p:attrName>
                                          <p:attrName>ppt_y</p:attrName>
                                        </p:attrNameLst>
                                      </p:cBhvr>
                                    </p:animMotion>
                                  </p:childTnLst>
                                </p:cTn>
                              </p:par>
                              <p:par>
                                <p:cTn id="25" presetID="0" presetClass="path" presetSubtype="0" accel="50000" decel="50000" fill="hold" nodeType="withEffect">
                                  <p:stCondLst>
                                    <p:cond delay="0"/>
                                  </p:stCondLst>
                                  <p:childTnLst>
                                    <p:animMotion origin="layout" path="M -0.00091 -0.00069 L -0.00091 -0.00046 C -0.00195 -0.00439 -0.00299 -0.0081 -0.0039 -0.01157 C -0.00443 -0.01296 -0.00482 -0.01458 -0.00547 -0.01551 C -0.00664 -0.01736 -0.00807 -0.01805 -0.00924 -0.01944 C -0.01497 -0.02592 -0.01185 -0.02384 -0.01588 -0.02615 C -0.0164 -0.02754 -0.01693 -0.02916 -0.01745 -0.03009 C -0.01953 -0.03472 -0.01979 -0.03333 -0.02109 -0.03819 C -0.02148 -0.03958 -0.02161 -0.04097 -0.02187 -0.04213 C -0.02252 -0.05162 -0.02226 -0.0537 -0.02344 -0.06088 C -0.02396 -0.06389 -0.02409 -0.06643 -0.02487 -0.06898 C -0.02552 -0.0706 -0.02643 -0.07152 -0.02708 -0.07291 C -0.02734 -0.0743 -0.0276 -0.07592 -0.02786 -0.07685 C -0.02864 -0.07939 -0.02982 -0.08125 -0.03008 -0.08356 C -0.03502 -0.12824 -0.02851 -0.09861 -0.03385 -0.12106 C -0.03411 -0.12685 -0.03424 -0.13264 -0.03463 -0.13842 C -0.03476 -0.14027 -0.03542 -0.14189 -0.03542 -0.14375 C -0.03607 -0.15301 -0.0362 -0.16273 -0.03685 -0.17176 L -0.03763 -0.18102 C -0.05143 -0.17963 -0.04518 -0.18102 -0.05625 -0.17708 C -0.05755 -0.17662 -0.05885 -0.17662 -0.06002 -0.17569 C -0.06133 -0.17477 -0.06263 -0.1743 -0.0638 -0.17314 C -0.06706 -0.1706 -0.06706 -0.16967 -0.07044 -0.16782 C -0.07252 -0.16689 -0.07461 -0.1662 -0.07643 -0.16504 C -0.07734 -0.16481 -0.07799 -0.16389 -0.07864 -0.16365 C -0.08073 -0.16319 -0.08268 -0.16296 -0.08463 -0.1625 C -0.08542 -0.16203 -0.0862 -0.16111 -0.08698 -0.16111 C -0.09114 -0.16111 -0.08984 -0.16319 -0.0914 -0.16898 C -0.09219 -0.17152 -0.09297 -0.17384 -0.09362 -0.17569 C -0.09505 -0.17916 -0.09726 -0.18148 -0.09883 -0.18379 C -0.10247 -0.19953 -0.0987 -0.18356 -0.10182 -0.19444 C -0.10195 -0.19444 -0.10508 -0.20671 -0.10638 -0.20926 C -0.10716 -0.21018 -0.10807 -0.21064 -0.10859 -0.2118 C -0.11107 -0.21643 -0.11328 -0.22152 -0.11536 -0.22662 C -0.1164 -0.2287 -0.11706 -0.23171 -0.11836 -0.2331 C -0.11953 -0.23449 -0.12292 -0.23865 -0.12357 -0.23981 C -0.12552 -0.24375 -0.1263 -0.24977 -0.12877 -0.25185 C -0.12982 -0.25277 -0.13099 -0.25347 -0.13177 -0.25463 C -0.13255 -0.25578 -0.13828 -0.26736 -0.14075 -0.26921 C -0.14297 -0.27106 -0.14752 -0.27338 -0.14752 -0.27314 C -0.14974 -0.27824 -0.15182 -0.28333 -0.15417 -0.28796 C -0.15482 -0.28935 -0.15586 -0.29166 -0.15638 -0.29074 L -0.15638 -0.28402 L -0.15638 -0.28379 " pathEditMode="relative" rAng="0" ptsTypes="AAAAAAAAAAAAAAAAAAAAAAAAAAAAAAAAAAAAAAAAAAAA">
                                      <p:cBhvr>
                                        <p:cTn id="26" dur="6500" fill="hold"/>
                                        <p:tgtEl>
                                          <p:spTgt spid="45"/>
                                        </p:tgtEl>
                                        <p:attrNameLst>
                                          <p:attrName>ppt_x</p:attrName>
                                          <p:attrName>ppt_y</p:attrName>
                                        </p:attrNameLst>
                                      </p:cBhvr>
                                      <p:rCtr x="-7773" y="-145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8" grpId="0" animBg="1"/>
      <p:bldP spid="41" grpId="0" animBg="1"/>
      <p:bldP spid="42" grpId="0" animBg="1"/>
      <p:bldP spid="43" grpId="0" animBg="1"/>
      <p:bldP spid="39" grpId="0" animBg="1"/>
      <p:bldP spid="44" grpId="0" animBg="1"/>
      <p:bldP spid="46" grpId="0" animBg="1"/>
      <p:bldP spid="4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1211F2-75F7-46FE-A058-056F3211716F}"/>
              </a:ext>
            </a:extLst>
          </p:cNvPr>
          <p:cNvPicPr>
            <a:picLocks noChangeAspect="1"/>
          </p:cNvPicPr>
          <p:nvPr/>
        </p:nvPicPr>
        <p:blipFill>
          <a:blip r:embed="rId3"/>
          <a:stretch>
            <a:fillRect/>
          </a:stretch>
        </p:blipFill>
        <p:spPr>
          <a:xfrm>
            <a:off x="11199852" y="137967"/>
            <a:ext cx="835131" cy="948106"/>
          </a:xfrm>
          <a:prstGeom prst="rect">
            <a:avLst/>
          </a:prstGeom>
        </p:spPr>
      </p:pic>
      <p:sp>
        <p:nvSpPr>
          <p:cNvPr id="4" name="TextBox 3">
            <a:extLst>
              <a:ext uri="{FF2B5EF4-FFF2-40B4-BE49-F238E27FC236}">
                <a16:creationId xmlns:a16="http://schemas.microsoft.com/office/drawing/2014/main" id="{F7EA65C4-92A2-4A37-8F39-019992420944}"/>
              </a:ext>
            </a:extLst>
          </p:cNvPr>
          <p:cNvSpPr txBox="1"/>
          <p:nvPr/>
        </p:nvSpPr>
        <p:spPr>
          <a:xfrm>
            <a:off x="1917694" y="230907"/>
            <a:ext cx="8026406" cy="800219"/>
          </a:xfrm>
          <a:prstGeom prst="rect">
            <a:avLst/>
          </a:prstGeom>
          <a:noFill/>
        </p:spPr>
        <p:txBody>
          <a:bodyPr wrap="square" rtlCol="0">
            <a:spAutoFit/>
          </a:bodyPr>
          <a:lstStyle/>
          <a:p>
            <a:pPr algn="ctr"/>
            <a:r>
              <a:rPr lang="en-GB" sz="2800" b="1" dirty="0">
                <a:solidFill>
                  <a:schemeClr val="bg1"/>
                </a:solidFill>
                <a:latin typeface="Mangal Pro" panose="00000500000000000000" pitchFamily="2" charset="0"/>
              </a:rPr>
              <a:t>UCL 2010/11 SUMMARY</a:t>
            </a:r>
          </a:p>
          <a:p>
            <a:pPr algn="ctr"/>
            <a:r>
              <a:rPr lang="en-GB" b="1" dirty="0">
                <a:solidFill>
                  <a:schemeClr val="bg1"/>
                </a:solidFill>
                <a:latin typeface="Mangal Pro" panose="00000500000000000000" pitchFamily="2" charset="0"/>
              </a:rPr>
              <a:t>Barcelona vs Manchester United</a:t>
            </a:r>
          </a:p>
        </p:txBody>
      </p:sp>
      <p:sp>
        <p:nvSpPr>
          <p:cNvPr id="23" name="TextBox 22">
            <a:extLst>
              <a:ext uri="{FF2B5EF4-FFF2-40B4-BE49-F238E27FC236}">
                <a16:creationId xmlns:a16="http://schemas.microsoft.com/office/drawing/2014/main" id="{1FA2A014-F63B-44FE-B712-597C439BB010}"/>
              </a:ext>
            </a:extLst>
          </p:cNvPr>
          <p:cNvSpPr txBox="1"/>
          <p:nvPr/>
        </p:nvSpPr>
        <p:spPr>
          <a:xfrm>
            <a:off x="9644741" y="674913"/>
            <a:ext cx="468086" cy="523220"/>
          </a:xfrm>
          <a:prstGeom prst="rect">
            <a:avLst/>
          </a:prstGeom>
          <a:noFill/>
        </p:spPr>
        <p:txBody>
          <a:bodyPr wrap="square" rtlCol="0">
            <a:spAutoFit/>
          </a:bodyPr>
          <a:lstStyle/>
          <a:p>
            <a:r>
              <a:rPr lang="en-GB" sz="2800" b="1" dirty="0">
                <a:latin typeface="Mangal Pro" panose="00000500000000000000" pitchFamily="2" charset="0"/>
              </a:rPr>
              <a:t>1</a:t>
            </a:r>
          </a:p>
        </p:txBody>
      </p:sp>
      <p:pic>
        <p:nvPicPr>
          <p:cNvPr id="7" name="Picture 6" descr="Logo&#10;&#10;Description automatically generated">
            <a:extLst>
              <a:ext uri="{FF2B5EF4-FFF2-40B4-BE49-F238E27FC236}">
                <a16:creationId xmlns:a16="http://schemas.microsoft.com/office/drawing/2014/main" id="{C80F4923-6E8B-4D13-A047-02321945BE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60" y="108860"/>
            <a:ext cx="648044" cy="657224"/>
          </a:xfrm>
          <a:prstGeom prst="rect">
            <a:avLst/>
          </a:prstGeom>
        </p:spPr>
      </p:pic>
      <p:pic>
        <p:nvPicPr>
          <p:cNvPr id="9" name="Picture 8" descr="Logo&#10;&#10;Description automatically generated">
            <a:extLst>
              <a:ext uri="{FF2B5EF4-FFF2-40B4-BE49-F238E27FC236}">
                <a16:creationId xmlns:a16="http://schemas.microsoft.com/office/drawing/2014/main" id="{29D69C82-5C56-4B42-AAB9-D3951404B0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636" y="95539"/>
            <a:ext cx="643182" cy="651758"/>
          </a:xfrm>
          <a:prstGeom prst="rect">
            <a:avLst/>
          </a:prstGeom>
        </p:spPr>
      </p:pic>
      <p:sp>
        <p:nvSpPr>
          <p:cNvPr id="10" name="TextBox 9">
            <a:extLst>
              <a:ext uri="{FF2B5EF4-FFF2-40B4-BE49-F238E27FC236}">
                <a16:creationId xmlns:a16="http://schemas.microsoft.com/office/drawing/2014/main" id="{5C59B5FC-B56A-4061-9C5D-B1EB57DB2D0C}"/>
              </a:ext>
            </a:extLst>
          </p:cNvPr>
          <p:cNvSpPr txBox="1"/>
          <p:nvPr/>
        </p:nvSpPr>
        <p:spPr>
          <a:xfrm>
            <a:off x="432664" y="1317823"/>
            <a:ext cx="7972427" cy="5262979"/>
          </a:xfrm>
          <a:prstGeom prst="rect">
            <a:avLst/>
          </a:prstGeom>
          <a:noFill/>
        </p:spPr>
        <p:txBody>
          <a:bodyPr wrap="square" rtlCol="0">
            <a:spAutoFit/>
          </a:bodyPr>
          <a:lstStyle/>
          <a:p>
            <a:pPr>
              <a:lnSpc>
                <a:spcPct val="150000"/>
              </a:lnSpc>
            </a:pPr>
            <a:r>
              <a:rPr lang="en-GB" sz="1400" dirty="0">
                <a:solidFill>
                  <a:schemeClr val="bg1"/>
                </a:solidFill>
                <a:latin typeface="Mangal Pro" panose="00000500000000000000" pitchFamily="2" charset="0"/>
              </a:rPr>
              <a:t>The data collected and visualised in this report shows exactly how Barcelona were able to claim victory to the 2010/11 Champions League title. Throughout the game Barcelona were able to assert dominance on the ball and dictated the play through their tactical formation and midfield maestros. Manchester United were no match for Barcelona during the entire ninety minutes, even Sir Alex stating they were the best team he has ever faced. The reason behind the gap in quality could be down to several reasons, the first being the managers tactics, perhaps Pep got the upper hand in this duel due to his possession based tactics which aimed to pass teams to ‘death’ and United couldn’t compete with this or couldn’t gain control of the ball the way the manager would have liked. This links with the individual players quality, United’s team was far from its 2008 Champions League winning squad due to the likes of Ronaldo and Tevez moving on and a lack of investment to refresh the squad, United’s team also consisted of aging players such as Giggs and Scholes, who at the time were being out classed by the two number 8’s of Xavi and Iniesta. Barcelona’s victory could have also come down to the quality they had in their ranks with academy graduates instilled with the Barcelona style of play dictating the game, and of course Lionel Messi who was at the time the greatest player in the world. </a:t>
            </a:r>
          </a:p>
        </p:txBody>
      </p:sp>
      <p:pic>
        <p:nvPicPr>
          <p:cNvPr id="6" name="Picture 5">
            <a:extLst>
              <a:ext uri="{FF2B5EF4-FFF2-40B4-BE49-F238E27FC236}">
                <a16:creationId xmlns:a16="http://schemas.microsoft.com/office/drawing/2014/main" id="{F7B2C0A0-2CEA-4996-867A-9A043F7D5648}"/>
              </a:ext>
            </a:extLst>
          </p:cNvPr>
          <p:cNvPicPr>
            <a:picLocks noChangeAspect="1"/>
          </p:cNvPicPr>
          <p:nvPr/>
        </p:nvPicPr>
        <p:blipFill>
          <a:blip r:embed="rId6"/>
          <a:stretch>
            <a:fillRect/>
          </a:stretch>
        </p:blipFill>
        <p:spPr>
          <a:xfrm>
            <a:off x="8743060" y="1863455"/>
            <a:ext cx="3014832" cy="3940999"/>
          </a:xfrm>
          <a:prstGeom prst="rect">
            <a:avLst/>
          </a:prstGeom>
          <a:ln w="38100">
            <a:solidFill>
              <a:schemeClr val="bg1"/>
            </a:solidFill>
          </a:ln>
        </p:spPr>
      </p:pic>
    </p:spTree>
    <p:extLst>
      <p:ext uri="{BB962C8B-B14F-4D97-AF65-F5344CB8AC3E}">
        <p14:creationId xmlns:p14="http://schemas.microsoft.com/office/powerpoint/2010/main" val="10573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1211F2-75F7-46FE-A058-056F3211716F}"/>
              </a:ext>
            </a:extLst>
          </p:cNvPr>
          <p:cNvPicPr>
            <a:picLocks noChangeAspect="1"/>
          </p:cNvPicPr>
          <p:nvPr/>
        </p:nvPicPr>
        <p:blipFill>
          <a:blip r:embed="rId3"/>
          <a:stretch>
            <a:fillRect/>
          </a:stretch>
        </p:blipFill>
        <p:spPr>
          <a:xfrm>
            <a:off x="11199852" y="137967"/>
            <a:ext cx="835131" cy="948106"/>
          </a:xfrm>
          <a:prstGeom prst="rect">
            <a:avLst/>
          </a:prstGeom>
        </p:spPr>
      </p:pic>
      <p:sp>
        <p:nvSpPr>
          <p:cNvPr id="4" name="TextBox 3">
            <a:extLst>
              <a:ext uri="{FF2B5EF4-FFF2-40B4-BE49-F238E27FC236}">
                <a16:creationId xmlns:a16="http://schemas.microsoft.com/office/drawing/2014/main" id="{F7EA65C4-92A2-4A37-8F39-019992420944}"/>
              </a:ext>
            </a:extLst>
          </p:cNvPr>
          <p:cNvSpPr txBox="1"/>
          <p:nvPr/>
        </p:nvSpPr>
        <p:spPr>
          <a:xfrm>
            <a:off x="2031994" y="230907"/>
            <a:ext cx="8026406" cy="523220"/>
          </a:xfrm>
          <a:prstGeom prst="rect">
            <a:avLst/>
          </a:prstGeom>
          <a:noFill/>
        </p:spPr>
        <p:txBody>
          <a:bodyPr wrap="square" rtlCol="0">
            <a:spAutoFit/>
          </a:bodyPr>
          <a:lstStyle/>
          <a:p>
            <a:pPr algn="ctr"/>
            <a:r>
              <a:rPr lang="en-GB" sz="2800" b="1" dirty="0">
                <a:solidFill>
                  <a:schemeClr val="bg1"/>
                </a:solidFill>
                <a:latin typeface="Mangal Pro" panose="00000500000000000000" pitchFamily="2" charset="0"/>
              </a:rPr>
              <a:t>HISTORY </a:t>
            </a:r>
          </a:p>
        </p:txBody>
      </p:sp>
      <p:sp>
        <p:nvSpPr>
          <p:cNvPr id="2" name="TextBox 1">
            <a:extLst>
              <a:ext uri="{FF2B5EF4-FFF2-40B4-BE49-F238E27FC236}">
                <a16:creationId xmlns:a16="http://schemas.microsoft.com/office/drawing/2014/main" id="{A7EB76C2-0766-4643-9F12-206EA878ECB7}"/>
              </a:ext>
            </a:extLst>
          </p:cNvPr>
          <p:cNvSpPr txBox="1"/>
          <p:nvPr/>
        </p:nvSpPr>
        <p:spPr>
          <a:xfrm>
            <a:off x="360794" y="1570182"/>
            <a:ext cx="7602106" cy="2677656"/>
          </a:xfrm>
          <a:prstGeom prst="rect">
            <a:avLst/>
          </a:prstGeom>
          <a:noFill/>
        </p:spPr>
        <p:txBody>
          <a:bodyPr wrap="square" rtlCol="0">
            <a:spAutoFit/>
          </a:bodyPr>
          <a:lstStyle/>
          <a:p>
            <a:pPr>
              <a:lnSpc>
                <a:spcPct val="150000"/>
              </a:lnSpc>
            </a:pPr>
            <a:r>
              <a:rPr lang="en-GB" sz="1400" dirty="0">
                <a:solidFill>
                  <a:schemeClr val="bg1"/>
                </a:solidFill>
                <a:latin typeface="Mangal Pro" panose="00000500000000000000" pitchFamily="2" charset="0"/>
              </a:rPr>
              <a:t>The 2011 Champions League final took place at the Wembley Stadium in London. Both teams were looking to add to their European success, looking for their fourth European Cup. Barcelona and Manchester united had met several times in recent history sharing an equal record of one win one draw and one loss each, the last time these teams met however it was Barcelona who left triumphant claiming their third European cup in the 2009 final in Rome. This game was highly anticipated, Ferguson was eager to take revenge over Pep after falling short previously, however Messi, arguably the greatest player in the world at the time would have something to say about that. </a:t>
            </a:r>
          </a:p>
        </p:txBody>
      </p:sp>
      <p:pic>
        <p:nvPicPr>
          <p:cNvPr id="6" name="Picture 5">
            <a:extLst>
              <a:ext uri="{FF2B5EF4-FFF2-40B4-BE49-F238E27FC236}">
                <a16:creationId xmlns:a16="http://schemas.microsoft.com/office/drawing/2014/main" id="{E538A561-AB83-4AF4-8A22-9E38C292B51C}"/>
              </a:ext>
            </a:extLst>
          </p:cNvPr>
          <p:cNvPicPr>
            <a:picLocks noChangeAspect="1"/>
          </p:cNvPicPr>
          <p:nvPr/>
        </p:nvPicPr>
        <p:blipFill>
          <a:blip r:embed="rId4"/>
          <a:stretch>
            <a:fillRect/>
          </a:stretch>
        </p:blipFill>
        <p:spPr>
          <a:xfrm>
            <a:off x="8252732" y="1657350"/>
            <a:ext cx="3424918" cy="4574638"/>
          </a:xfrm>
          <a:prstGeom prst="rect">
            <a:avLst/>
          </a:prstGeom>
        </p:spPr>
      </p:pic>
      <p:pic>
        <p:nvPicPr>
          <p:cNvPr id="7" name="Picture 6">
            <a:extLst>
              <a:ext uri="{FF2B5EF4-FFF2-40B4-BE49-F238E27FC236}">
                <a16:creationId xmlns:a16="http://schemas.microsoft.com/office/drawing/2014/main" id="{C6E9EEC9-E95C-4154-A8B7-C12203303E38}"/>
              </a:ext>
            </a:extLst>
          </p:cNvPr>
          <p:cNvPicPr>
            <a:picLocks noChangeAspect="1"/>
          </p:cNvPicPr>
          <p:nvPr/>
        </p:nvPicPr>
        <p:blipFill rotWithShape="1">
          <a:blip r:embed="rId5"/>
          <a:srcRect l="2120"/>
          <a:stretch/>
        </p:blipFill>
        <p:spPr>
          <a:xfrm>
            <a:off x="323850" y="4676865"/>
            <a:ext cx="1821700" cy="1723936"/>
          </a:xfrm>
          <a:prstGeom prst="flowChartConnector">
            <a:avLst/>
          </a:prstGeom>
        </p:spPr>
      </p:pic>
      <p:pic>
        <p:nvPicPr>
          <p:cNvPr id="9" name="Picture 8">
            <a:extLst>
              <a:ext uri="{FF2B5EF4-FFF2-40B4-BE49-F238E27FC236}">
                <a16:creationId xmlns:a16="http://schemas.microsoft.com/office/drawing/2014/main" id="{0F0CE9D8-11C9-49B0-AA45-2631048AA514}"/>
              </a:ext>
            </a:extLst>
          </p:cNvPr>
          <p:cNvPicPr>
            <a:picLocks noChangeAspect="1"/>
          </p:cNvPicPr>
          <p:nvPr/>
        </p:nvPicPr>
        <p:blipFill>
          <a:blip r:embed="rId6"/>
          <a:stretch>
            <a:fillRect/>
          </a:stretch>
        </p:blipFill>
        <p:spPr>
          <a:xfrm>
            <a:off x="3933482" y="4668985"/>
            <a:ext cx="1819618" cy="1770248"/>
          </a:xfrm>
          <a:prstGeom prst="flowChartConnector">
            <a:avLst/>
          </a:prstGeom>
        </p:spPr>
      </p:pic>
      <p:sp>
        <p:nvSpPr>
          <p:cNvPr id="10" name="TextBox 9">
            <a:extLst>
              <a:ext uri="{FF2B5EF4-FFF2-40B4-BE49-F238E27FC236}">
                <a16:creationId xmlns:a16="http://schemas.microsoft.com/office/drawing/2014/main" id="{29799AC1-14FF-4091-8268-DD6E99171148}"/>
              </a:ext>
            </a:extLst>
          </p:cNvPr>
          <p:cNvSpPr txBox="1"/>
          <p:nvPr/>
        </p:nvSpPr>
        <p:spPr>
          <a:xfrm>
            <a:off x="2152650" y="5362575"/>
            <a:ext cx="1990725" cy="461665"/>
          </a:xfrm>
          <a:prstGeom prst="rect">
            <a:avLst/>
          </a:prstGeom>
          <a:noFill/>
        </p:spPr>
        <p:txBody>
          <a:bodyPr wrap="square" rtlCol="0">
            <a:spAutoFit/>
          </a:bodyPr>
          <a:lstStyle/>
          <a:p>
            <a:r>
              <a:rPr lang="en-GB" sz="1200" dirty="0">
                <a:solidFill>
                  <a:schemeClr val="bg1"/>
                </a:solidFill>
                <a:latin typeface="Mangal Pro" panose="00000500000000000000" pitchFamily="2" charset="0"/>
              </a:rPr>
              <a:t>Pep Guardiola </a:t>
            </a:r>
          </a:p>
          <a:p>
            <a:r>
              <a:rPr lang="en-GB" sz="1200" dirty="0">
                <a:solidFill>
                  <a:schemeClr val="bg1"/>
                </a:solidFill>
                <a:latin typeface="Mangal Pro" panose="00000500000000000000" pitchFamily="2" charset="0"/>
              </a:rPr>
              <a:t>Manager of Barcelona</a:t>
            </a:r>
          </a:p>
        </p:txBody>
      </p:sp>
      <p:sp>
        <p:nvSpPr>
          <p:cNvPr id="11" name="TextBox 10">
            <a:extLst>
              <a:ext uri="{FF2B5EF4-FFF2-40B4-BE49-F238E27FC236}">
                <a16:creationId xmlns:a16="http://schemas.microsoft.com/office/drawing/2014/main" id="{F72EF169-33DA-4F58-9512-D4300E50EF18}"/>
              </a:ext>
            </a:extLst>
          </p:cNvPr>
          <p:cNvSpPr txBox="1"/>
          <p:nvPr/>
        </p:nvSpPr>
        <p:spPr>
          <a:xfrm>
            <a:off x="5781675" y="5372100"/>
            <a:ext cx="2552699" cy="461665"/>
          </a:xfrm>
          <a:prstGeom prst="rect">
            <a:avLst/>
          </a:prstGeom>
          <a:noFill/>
        </p:spPr>
        <p:txBody>
          <a:bodyPr wrap="square" rtlCol="0">
            <a:spAutoFit/>
          </a:bodyPr>
          <a:lstStyle/>
          <a:p>
            <a:r>
              <a:rPr lang="en-GB" sz="1200" dirty="0">
                <a:solidFill>
                  <a:schemeClr val="bg1"/>
                </a:solidFill>
                <a:latin typeface="Mangal Pro" panose="00000500000000000000" pitchFamily="2" charset="0"/>
              </a:rPr>
              <a:t>Sir Alex Ferguson</a:t>
            </a:r>
          </a:p>
          <a:p>
            <a:r>
              <a:rPr lang="en-GB" sz="1200" dirty="0">
                <a:solidFill>
                  <a:schemeClr val="bg1"/>
                </a:solidFill>
                <a:latin typeface="Mangal Pro" panose="00000500000000000000" pitchFamily="2" charset="0"/>
              </a:rPr>
              <a:t>Manager of Manchester United</a:t>
            </a:r>
          </a:p>
        </p:txBody>
      </p:sp>
    </p:spTree>
    <p:extLst>
      <p:ext uri="{BB962C8B-B14F-4D97-AF65-F5344CB8AC3E}">
        <p14:creationId xmlns:p14="http://schemas.microsoft.com/office/powerpoint/2010/main" val="3840821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EDF41E4-8AA2-4A65-B3AC-3C992B29ACD6}"/>
              </a:ext>
            </a:extLst>
          </p:cNvPr>
          <p:cNvPicPr>
            <a:picLocks noChangeAspect="1"/>
          </p:cNvPicPr>
          <p:nvPr/>
        </p:nvPicPr>
        <p:blipFill rotWithShape="1">
          <a:blip r:embed="rId3"/>
          <a:srcRect t="5767" r="10389" b="5931"/>
          <a:stretch/>
        </p:blipFill>
        <p:spPr>
          <a:xfrm rot="5400000">
            <a:off x="7472358" y="2206397"/>
            <a:ext cx="3286133" cy="5105401"/>
          </a:xfrm>
          <a:prstGeom prst="rect">
            <a:avLst/>
          </a:prstGeom>
          <a:ln w="38100" cmpd="dbl">
            <a:solidFill>
              <a:schemeClr val="bg1"/>
            </a:solidFill>
          </a:ln>
        </p:spPr>
      </p:pic>
      <p:pic>
        <p:nvPicPr>
          <p:cNvPr id="10" name="Picture 9">
            <a:extLst>
              <a:ext uri="{FF2B5EF4-FFF2-40B4-BE49-F238E27FC236}">
                <a16:creationId xmlns:a16="http://schemas.microsoft.com/office/drawing/2014/main" id="{1CA30EA1-7384-416C-ADD9-8E2C4B77C863}"/>
              </a:ext>
            </a:extLst>
          </p:cNvPr>
          <p:cNvPicPr>
            <a:picLocks noChangeAspect="1"/>
          </p:cNvPicPr>
          <p:nvPr/>
        </p:nvPicPr>
        <p:blipFill rotWithShape="1">
          <a:blip r:embed="rId3"/>
          <a:srcRect t="6010" r="10649" b="5843"/>
          <a:stretch/>
        </p:blipFill>
        <p:spPr>
          <a:xfrm rot="5400000">
            <a:off x="1411058" y="2239738"/>
            <a:ext cx="3276605" cy="5029200"/>
          </a:xfrm>
          <a:prstGeom prst="rect">
            <a:avLst/>
          </a:prstGeom>
          <a:ln w="38100" cmpd="dbl">
            <a:solidFill>
              <a:schemeClr val="bg1"/>
            </a:solidFill>
          </a:ln>
        </p:spPr>
      </p:pic>
      <p:pic>
        <p:nvPicPr>
          <p:cNvPr id="3" name="Picture 2">
            <a:extLst>
              <a:ext uri="{FF2B5EF4-FFF2-40B4-BE49-F238E27FC236}">
                <a16:creationId xmlns:a16="http://schemas.microsoft.com/office/drawing/2014/main" id="{A41211F2-75F7-46FE-A058-056F3211716F}"/>
              </a:ext>
            </a:extLst>
          </p:cNvPr>
          <p:cNvPicPr>
            <a:picLocks noChangeAspect="1"/>
          </p:cNvPicPr>
          <p:nvPr/>
        </p:nvPicPr>
        <p:blipFill>
          <a:blip r:embed="rId4"/>
          <a:stretch>
            <a:fillRect/>
          </a:stretch>
        </p:blipFill>
        <p:spPr>
          <a:xfrm>
            <a:off x="11199852" y="137967"/>
            <a:ext cx="835131" cy="948106"/>
          </a:xfrm>
          <a:prstGeom prst="rect">
            <a:avLst/>
          </a:prstGeom>
        </p:spPr>
      </p:pic>
      <p:sp>
        <p:nvSpPr>
          <p:cNvPr id="4" name="TextBox 3">
            <a:extLst>
              <a:ext uri="{FF2B5EF4-FFF2-40B4-BE49-F238E27FC236}">
                <a16:creationId xmlns:a16="http://schemas.microsoft.com/office/drawing/2014/main" id="{F7EA65C4-92A2-4A37-8F39-019992420944}"/>
              </a:ext>
            </a:extLst>
          </p:cNvPr>
          <p:cNvSpPr txBox="1"/>
          <p:nvPr/>
        </p:nvSpPr>
        <p:spPr>
          <a:xfrm>
            <a:off x="1917694" y="230907"/>
            <a:ext cx="8026406" cy="523220"/>
          </a:xfrm>
          <a:prstGeom prst="rect">
            <a:avLst/>
          </a:prstGeom>
          <a:noFill/>
        </p:spPr>
        <p:txBody>
          <a:bodyPr wrap="square" rtlCol="0">
            <a:spAutoFit/>
          </a:bodyPr>
          <a:lstStyle/>
          <a:p>
            <a:pPr algn="ctr"/>
            <a:r>
              <a:rPr lang="en-GB" sz="2800" b="1" dirty="0">
                <a:solidFill>
                  <a:schemeClr val="bg1"/>
                </a:solidFill>
                <a:latin typeface="Mangal Pro" panose="00000500000000000000" pitchFamily="2" charset="0"/>
              </a:rPr>
              <a:t>OVERVIEW | LINEUPS </a:t>
            </a:r>
          </a:p>
        </p:txBody>
      </p:sp>
      <p:graphicFrame>
        <p:nvGraphicFramePr>
          <p:cNvPr id="6" name="Chart 5">
            <a:extLst>
              <a:ext uri="{FF2B5EF4-FFF2-40B4-BE49-F238E27FC236}">
                <a16:creationId xmlns:a16="http://schemas.microsoft.com/office/drawing/2014/main" id="{7992357C-46D6-4DAC-BF48-6B3091A8E68B}"/>
              </a:ext>
            </a:extLst>
          </p:cNvPr>
          <p:cNvGraphicFramePr>
            <a:graphicFrameLocks/>
          </p:cNvGraphicFramePr>
          <p:nvPr>
            <p:extLst>
              <p:ext uri="{D42A27DB-BD31-4B8C-83A1-F6EECF244321}">
                <p14:modId xmlns:p14="http://schemas.microsoft.com/office/powerpoint/2010/main" val="2796166511"/>
              </p:ext>
            </p:extLst>
          </p:nvPr>
        </p:nvGraphicFramePr>
        <p:xfrm>
          <a:off x="6411686" y="2895601"/>
          <a:ext cx="5438775" cy="381408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Chart 8">
            <a:extLst>
              <a:ext uri="{FF2B5EF4-FFF2-40B4-BE49-F238E27FC236}">
                <a16:creationId xmlns:a16="http://schemas.microsoft.com/office/drawing/2014/main" id="{4DCB648F-7E5F-458B-9553-0C46151304ED}"/>
              </a:ext>
            </a:extLst>
          </p:cNvPr>
          <p:cNvGraphicFramePr>
            <a:graphicFrameLocks/>
          </p:cNvGraphicFramePr>
          <p:nvPr>
            <p:extLst>
              <p:ext uri="{D42A27DB-BD31-4B8C-83A1-F6EECF244321}">
                <p14:modId xmlns:p14="http://schemas.microsoft.com/office/powerpoint/2010/main" val="1566673827"/>
              </p:ext>
            </p:extLst>
          </p:nvPr>
        </p:nvGraphicFramePr>
        <p:xfrm>
          <a:off x="333375" y="2910571"/>
          <a:ext cx="5410200" cy="3781425"/>
        </p:xfrm>
        <a:graphic>
          <a:graphicData uri="http://schemas.openxmlformats.org/drawingml/2006/chart">
            <c:chart xmlns:c="http://schemas.openxmlformats.org/drawingml/2006/chart" xmlns:r="http://schemas.openxmlformats.org/officeDocument/2006/relationships" r:id="rId6"/>
          </a:graphicData>
        </a:graphic>
      </p:graphicFrame>
      <p:pic>
        <p:nvPicPr>
          <p:cNvPr id="12" name="Picture 11" descr="Logo&#10;&#10;Description automatically generated">
            <a:extLst>
              <a:ext uri="{FF2B5EF4-FFF2-40B4-BE49-F238E27FC236}">
                <a16:creationId xmlns:a16="http://schemas.microsoft.com/office/drawing/2014/main" id="{3401312D-D678-49B3-A37F-0A7826F01C5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16075" y="1149807"/>
            <a:ext cx="648044" cy="657224"/>
          </a:xfrm>
          <a:prstGeom prst="rect">
            <a:avLst/>
          </a:prstGeom>
        </p:spPr>
      </p:pic>
      <p:pic>
        <p:nvPicPr>
          <p:cNvPr id="13" name="Picture 12" descr="Logo&#10;&#10;Description automatically generated">
            <a:extLst>
              <a:ext uri="{FF2B5EF4-FFF2-40B4-BE49-F238E27FC236}">
                <a16:creationId xmlns:a16="http://schemas.microsoft.com/office/drawing/2014/main" id="{F4B70FA8-3A27-4EF6-BDAA-2FAA4DD3A2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86084" y="1121228"/>
            <a:ext cx="664692" cy="673555"/>
          </a:xfrm>
          <a:prstGeom prst="rect">
            <a:avLst/>
          </a:prstGeom>
        </p:spPr>
      </p:pic>
      <p:graphicFrame>
        <p:nvGraphicFramePr>
          <p:cNvPr id="14" name="Chart 13">
            <a:extLst>
              <a:ext uri="{FF2B5EF4-FFF2-40B4-BE49-F238E27FC236}">
                <a16:creationId xmlns:a16="http://schemas.microsoft.com/office/drawing/2014/main" id="{B9881DAC-D88A-4DB5-AF95-3D2059B948DE}"/>
              </a:ext>
            </a:extLst>
          </p:cNvPr>
          <p:cNvGraphicFramePr>
            <a:graphicFrameLocks/>
          </p:cNvGraphicFramePr>
          <p:nvPr>
            <p:extLst>
              <p:ext uri="{D42A27DB-BD31-4B8C-83A1-F6EECF244321}">
                <p14:modId xmlns:p14="http://schemas.microsoft.com/office/powerpoint/2010/main" val="506488018"/>
              </p:ext>
            </p:extLst>
          </p:nvPr>
        </p:nvGraphicFramePr>
        <p:xfrm>
          <a:off x="3663040" y="1447806"/>
          <a:ext cx="4276725" cy="1208314"/>
        </p:xfrm>
        <a:graphic>
          <a:graphicData uri="http://schemas.openxmlformats.org/drawingml/2006/chart">
            <c:chart xmlns:c="http://schemas.openxmlformats.org/drawingml/2006/chart" xmlns:r="http://schemas.openxmlformats.org/officeDocument/2006/relationships" r:id="rId9"/>
          </a:graphicData>
        </a:graphic>
      </p:graphicFrame>
      <p:sp>
        <p:nvSpPr>
          <p:cNvPr id="16" name="TextBox 15">
            <a:extLst>
              <a:ext uri="{FF2B5EF4-FFF2-40B4-BE49-F238E27FC236}">
                <a16:creationId xmlns:a16="http://schemas.microsoft.com/office/drawing/2014/main" id="{88030CD5-8428-467B-A00A-B27B1A65747E}"/>
              </a:ext>
            </a:extLst>
          </p:cNvPr>
          <p:cNvSpPr txBox="1"/>
          <p:nvPr/>
        </p:nvSpPr>
        <p:spPr>
          <a:xfrm>
            <a:off x="2950026" y="1900925"/>
            <a:ext cx="857250" cy="523220"/>
          </a:xfrm>
          <a:prstGeom prst="rect">
            <a:avLst/>
          </a:prstGeom>
          <a:noFill/>
        </p:spPr>
        <p:txBody>
          <a:bodyPr wrap="square" rtlCol="0">
            <a:spAutoFit/>
          </a:bodyPr>
          <a:lstStyle/>
          <a:p>
            <a:r>
              <a:rPr lang="en-GB" sz="2800" b="1" dirty="0">
                <a:solidFill>
                  <a:schemeClr val="bg1"/>
                </a:solidFill>
                <a:latin typeface="Mangal Pro" panose="00000500000000000000" pitchFamily="2" charset="0"/>
              </a:rPr>
              <a:t>68%</a:t>
            </a:r>
          </a:p>
        </p:txBody>
      </p:sp>
      <p:sp>
        <p:nvSpPr>
          <p:cNvPr id="17" name="TextBox 16">
            <a:extLst>
              <a:ext uri="{FF2B5EF4-FFF2-40B4-BE49-F238E27FC236}">
                <a16:creationId xmlns:a16="http://schemas.microsoft.com/office/drawing/2014/main" id="{DFB5EDC2-F083-4390-BECF-109FCD03169A}"/>
              </a:ext>
            </a:extLst>
          </p:cNvPr>
          <p:cNvSpPr txBox="1"/>
          <p:nvPr/>
        </p:nvSpPr>
        <p:spPr>
          <a:xfrm>
            <a:off x="7824105" y="1907729"/>
            <a:ext cx="857250" cy="523220"/>
          </a:xfrm>
          <a:prstGeom prst="rect">
            <a:avLst/>
          </a:prstGeom>
          <a:noFill/>
        </p:spPr>
        <p:txBody>
          <a:bodyPr wrap="square" rtlCol="0">
            <a:spAutoFit/>
          </a:bodyPr>
          <a:lstStyle/>
          <a:p>
            <a:r>
              <a:rPr lang="en-GB" sz="2800" b="1" dirty="0">
                <a:solidFill>
                  <a:schemeClr val="bg1"/>
                </a:solidFill>
                <a:latin typeface="Mangal Pro" panose="00000500000000000000" pitchFamily="2" charset="0"/>
              </a:rPr>
              <a:t>32%</a:t>
            </a:r>
          </a:p>
        </p:txBody>
      </p:sp>
      <mc:AlternateContent xmlns:mc="http://schemas.openxmlformats.org/markup-compatibility/2006" xmlns:cx1="http://schemas.microsoft.com/office/drawing/2015/9/8/chartex">
        <mc:Choice Requires="cx1">
          <p:graphicFrame>
            <p:nvGraphicFramePr>
              <p:cNvPr id="18" name="Chart 17">
                <a:extLst>
                  <a:ext uri="{FF2B5EF4-FFF2-40B4-BE49-F238E27FC236}">
                    <a16:creationId xmlns:a16="http://schemas.microsoft.com/office/drawing/2014/main" id="{050B940E-12EF-4E1F-8634-C94DB6A80FA7}"/>
                  </a:ext>
                </a:extLst>
              </p:cNvPr>
              <p:cNvGraphicFramePr/>
              <p:nvPr>
                <p:extLst>
                  <p:ext uri="{D42A27DB-BD31-4B8C-83A1-F6EECF244321}">
                    <p14:modId xmlns:p14="http://schemas.microsoft.com/office/powerpoint/2010/main" val="3668584208"/>
                  </p:ext>
                </p:extLst>
              </p:nvPr>
            </p:nvGraphicFramePr>
            <p:xfrm>
              <a:off x="283029" y="566059"/>
              <a:ext cx="2739113" cy="2071007"/>
            </p:xfrm>
            <a:graphic>
              <a:graphicData uri="http://schemas.microsoft.com/office/drawing/2014/chartex">
                <cx:chart xmlns:cx="http://schemas.microsoft.com/office/drawing/2014/chartex" xmlns:r="http://schemas.openxmlformats.org/officeDocument/2006/relationships" r:id="rId10"/>
              </a:graphicData>
            </a:graphic>
          </p:graphicFrame>
        </mc:Choice>
        <mc:Fallback xmlns="">
          <p:pic>
            <p:nvPicPr>
              <p:cNvPr id="18" name="Chart 17">
                <a:extLst>
                  <a:ext uri="{FF2B5EF4-FFF2-40B4-BE49-F238E27FC236}">
                    <a16:creationId xmlns:a16="http://schemas.microsoft.com/office/drawing/2014/main" id="{050B940E-12EF-4E1F-8634-C94DB6A80FA7}"/>
                  </a:ext>
                </a:extLst>
              </p:cNvPr>
              <p:cNvPicPr>
                <a:picLocks noGrp="1" noRot="1" noChangeAspect="1" noMove="1" noResize="1" noEditPoints="1" noAdjustHandles="1" noChangeArrowheads="1" noChangeShapeType="1"/>
              </p:cNvPicPr>
              <p:nvPr/>
            </p:nvPicPr>
            <p:blipFill>
              <a:blip r:embed="rId11"/>
              <a:stretch>
                <a:fillRect/>
              </a:stretch>
            </p:blipFill>
            <p:spPr>
              <a:xfrm>
                <a:off x="283029" y="566059"/>
                <a:ext cx="2739113" cy="2071007"/>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9" name="Chart 18">
                <a:extLst>
                  <a:ext uri="{FF2B5EF4-FFF2-40B4-BE49-F238E27FC236}">
                    <a16:creationId xmlns:a16="http://schemas.microsoft.com/office/drawing/2014/main" id="{AF5DA0E1-C630-4C01-BED5-63AB8B713AFE}"/>
                  </a:ext>
                </a:extLst>
              </p:cNvPr>
              <p:cNvGraphicFramePr/>
              <p:nvPr>
                <p:extLst>
                  <p:ext uri="{D42A27DB-BD31-4B8C-83A1-F6EECF244321}">
                    <p14:modId xmlns:p14="http://schemas.microsoft.com/office/powerpoint/2010/main" val="920941457"/>
                  </p:ext>
                </p:extLst>
              </p:nvPr>
            </p:nvGraphicFramePr>
            <p:xfrm>
              <a:off x="8594277" y="550807"/>
              <a:ext cx="2800349" cy="2083537"/>
            </p:xfrm>
            <a:graphic>
              <a:graphicData uri="http://schemas.microsoft.com/office/drawing/2014/chartex">
                <cx:chart xmlns:cx="http://schemas.microsoft.com/office/drawing/2014/chartex" xmlns:r="http://schemas.openxmlformats.org/officeDocument/2006/relationships" r:id="rId12"/>
              </a:graphicData>
            </a:graphic>
          </p:graphicFrame>
        </mc:Choice>
        <mc:Fallback xmlns="">
          <p:pic>
            <p:nvPicPr>
              <p:cNvPr id="19" name="Chart 18">
                <a:extLst>
                  <a:ext uri="{FF2B5EF4-FFF2-40B4-BE49-F238E27FC236}">
                    <a16:creationId xmlns:a16="http://schemas.microsoft.com/office/drawing/2014/main" id="{AF5DA0E1-C630-4C01-BED5-63AB8B713AFE}"/>
                  </a:ext>
                </a:extLst>
              </p:cNvPr>
              <p:cNvPicPr>
                <a:picLocks noGrp="1" noRot="1" noChangeAspect="1" noMove="1" noResize="1" noEditPoints="1" noAdjustHandles="1" noChangeArrowheads="1" noChangeShapeType="1"/>
              </p:cNvPicPr>
              <p:nvPr/>
            </p:nvPicPr>
            <p:blipFill>
              <a:blip r:embed="rId13"/>
              <a:stretch>
                <a:fillRect/>
              </a:stretch>
            </p:blipFill>
            <p:spPr>
              <a:xfrm>
                <a:off x="8594277" y="550807"/>
                <a:ext cx="2800349" cy="2083537"/>
              </a:xfrm>
              <a:prstGeom prst="rect">
                <a:avLst/>
              </a:prstGeom>
            </p:spPr>
          </p:pic>
        </mc:Fallback>
      </mc:AlternateContent>
      <p:sp>
        <p:nvSpPr>
          <p:cNvPr id="2" name="TextBox 1">
            <a:extLst>
              <a:ext uri="{FF2B5EF4-FFF2-40B4-BE49-F238E27FC236}">
                <a16:creationId xmlns:a16="http://schemas.microsoft.com/office/drawing/2014/main" id="{B8F4EA3D-6B7A-461F-88A7-CA51D61D5766}"/>
              </a:ext>
            </a:extLst>
          </p:cNvPr>
          <p:cNvSpPr txBox="1"/>
          <p:nvPr/>
        </p:nvSpPr>
        <p:spPr>
          <a:xfrm>
            <a:off x="1138917" y="787853"/>
            <a:ext cx="468086" cy="461665"/>
          </a:xfrm>
          <a:prstGeom prst="rect">
            <a:avLst/>
          </a:prstGeom>
          <a:noFill/>
        </p:spPr>
        <p:txBody>
          <a:bodyPr wrap="square" rtlCol="0">
            <a:spAutoFit/>
          </a:bodyPr>
          <a:lstStyle/>
          <a:p>
            <a:r>
              <a:rPr lang="en-GB" sz="2400" b="1" dirty="0">
                <a:latin typeface="Mangal Pro" panose="00000500000000000000" pitchFamily="2" charset="0"/>
              </a:rPr>
              <a:t>4</a:t>
            </a:r>
          </a:p>
        </p:txBody>
      </p:sp>
      <p:sp>
        <p:nvSpPr>
          <p:cNvPr id="21" name="TextBox 20">
            <a:extLst>
              <a:ext uri="{FF2B5EF4-FFF2-40B4-BE49-F238E27FC236}">
                <a16:creationId xmlns:a16="http://schemas.microsoft.com/office/drawing/2014/main" id="{4DD553DF-CF28-40B2-958D-2161C039DE02}"/>
              </a:ext>
            </a:extLst>
          </p:cNvPr>
          <p:cNvSpPr txBox="1"/>
          <p:nvPr/>
        </p:nvSpPr>
        <p:spPr>
          <a:xfrm>
            <a:off x="1781175" y="2001610"/>
            <a:ext cx="685799" cy="461665"/>
          </a:xfrm>
          <a:prstGeom prst="rect">
            <a:avLst/>
          </a:prstGeom>
          <a:noFill/>
        </p:spPr>
        <p:txBody>
          <a:bodyPr wrap="square" rtlCol="0">
            <a:spAutoFit/>
          </a:bodyPr>
          <a:lstStyle/>
          <a:p>
            <a:r>
              <a:rPr lang="en-GB" sz="2400" b="1" dirty="0">
                <a:latin typeface="Mangal Pro" panose="00000500000000000000" pitchFamily="2" charset="0"/>
              </a:rPr>
              <a:t>22</a:t>
            </a:r>
          </a:p>
        </p:txBody>
      </p:sp>
      <p:sp>
        <p:nvSpPr>
          <p:cNvPr id="22" name="TextBox 21">
            <a:extLst>
              <a:ext uri="{FF2B5EF4-FFF2-40B4-BE49-F238E27FC236}">
                <a16:creationId xmlns:a16="http://schemas.microsoft.com/office/drawing/2014/main" id="{90FE28F2-5CCE-4DC5-894D-525ED369492F}"/>
              </a:ext>
            </a:extLst>
          </p:cNvPr>
          <p:cNvSpPr txBox="1"/>
          <p:nvPr/>
        </p:nvSpPr>
        <p:spPr>
          <a:xfrm>
            <a:off x="10123714" y="1997528"/>
            <a:ext cx="642257" cy="461665"/>
          </a:xfrm>
          <a:prstGeom prst="rect">
            <a:avLst/>
          </a:prstGeom>
          <a:noFill/>
        </p:spPr>
        <p:txBody>
          <a:bodyPr wrap="square" rtlCol="0">
            <a:spAutoFit/>
          </a:bodyPr>
          <a:lstStyle/>
          <a:p>
            <a:r>
              <a:rPr lang="en-GB" sz="2400" b="1" dirty="0">
                <a:latin typeface="Mangal Pro" panose="00000500000000000000" pitchFamily="2" charset="0"/>
              </a:rPr>
              <a:t>12</a:t>
            </a:r>
          </a:p>
        </p:txBody>
      </p:sp>
      <p:sp>
        <p:nvSpPr>
          <p:cNvPr id="23" name="TextBox 22">
            <a:extLst>
              <a:ext uri="{FF2B5EF4-FFF2-40B4-BE49-F238E27FC236}">
                <a16:creationId xmlns:a16="http://schemas.microsoft.com/office/drawing/2014/main" id="{1FA2A014-F63B-44FE-B712-597C439BB010}"/>
              </a:ext>
            </a:extLst>
          </p:cNvPr>
          <p:cNvSpPr txBox="1"/>
          <p:nvPr/>
        </p:nvSpPr>
        <p:spPr>
          <a:xfrm>
            <a:off x="9646101" y="711653"/>
            <a:ext cx="468086" cy="461665"/>
          </a:xfrm>
          <a:prstGeom prst="rect">
            <a:avLst/>
          </a:prstGeom>
          <a:noFill/>
        </p:spPr>
        <p:txBody>
          <a:bodyPr wrap="square" rtlCol="0">
            <a:spAutoFit/>
          </a:bodyPr>
          <a:lstStyle/>
          <a:p>
            <a:r>
              <a:rPr lang="en-GB" sz="2400" b="1" dirty="0">
                <a:latin typeface="Mangal Pro" panose="00000500000000000000" pitchFamily="2" charset="0"/>
              </a:rPr>
              <a:t>1</a:t>
            </a:r>
          </a:p>
        </p:txBody>
      </p:sp>
      <p:sp>
        <p:nvSpPr>
          <p:cNvPr id="5" name="Oval 4">
            <a:extLst>
              <a:ext uri="{FF2B5EF4-FFF2-40B4-BE49-F238E27FC236}">
                <a16:creationId xmlns:a16="http://schemas.microsoft.com/office/drawing/2014/main" id="{E198473D-3B6E-4165-951E-1B7DE2F22AF3}"/>
              </a:ext>
            </a:extLst>
          </p:cNvPr>
          <p:cNvSpPr/>
          <p:nvPr/>
        </p:nvSpPr>
        <p:spPr>
          <a:xfrm>
            <a:off x="1197428" y="1133476"/>
            <a:ext cx="903515" cy="903515"/>
          </a:xfrm>
          <a:prstGeom prst="ellipse">
            <a:avLst/>
          </a:prstGeom>
          <a:solidFill>
            <a:srgbClr val="9933FF">
              <a:alpha val="0"/>
            </a:srgb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latin typeface="Mangal Pro" panose="00000500000000000000" pitchFamily="2" charset="0"/>
              </a:rPr>
              <a:t>Shots</a:t>
            </a:r>
          </a:p>
        </p:txBody>
      </p:sp>
      <p:sp>
        <p:nvSpPr>
          <p:cNvPr id="24" name="Oval 23">
            <a:extLst>
              <a:ext uri="{FF2B5EF4-FFF2-40B4-BE49-F238E27FC236}">
                <a16:creationId xmlns:a16="http://schemas.microsoft.com/office/drawing/2014/main" id="{AEF0F97B-717B-4F73-BFC4-1C0BBE0A7C72}"/>
              </a:ext>
            </a:extLst>
          </p:cNvPr>
          <p:cNvSpPr/>
          <p:nvPr/>
        </p:nvSpPr>
        <p:spPr>
          <a:xfrm>
            <a:off x="9524999" y="1132116"/>
            <a:ext cx="936172" cy="914401"/>
          </a:xfrm>
          <a:prstGeom prst="ellipse">
            <a:avLst/>
          </a:prstGeom>
          <a:solidFill>
            <a:srgbClr val="9933FF">
              <a:alpha val="0"/>
            </a:srgb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latin typeface="Mangal Pro" panose="00000500000000000000" pitchFamily="2" charset="0"/>
              </a:rPr>
              <a:t>Shots</a:t>
            </a:r>
          </a:p>
          <a:p>
            <a:pPr algn="ctr"/>
            <a:r>
              <a:rPr lang="en-GB" sz="1200" b="1" dirty="0">
                <a:latin typeface="Mangal Pro" panose="00000500000000000000" pitchFamily="2" charset="0"/>
              </a:rPr>
              <a:t>On</a:t>
            </a:r>
          </a:p>
          <a:p>
            <a:pPr algn="ctr"/>
            <a:r>
              <a:rPr lang="en-GB" sz="1200" b="1" dirty="0">
                <a:latin typeface="Mangal Pro" panose="00000500000000000000" pitchFamily="2" charset="0"/>
              </a:rPr>
              <a:t>Target</a:t>
            </a:r>
          </a:p>
        </p:txBody>
      </p:sp>
    </p:spTree>
    <p:extLst>
      <p:ext uri="{BB962C8B-B14F-4D97-AF65-F5344CB8AC3E}">
        <p14:creationId xmlns:p14="http://schemas.microsoft.com/office/powerpoint/2010/main" val="2005981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1211F2-75F7-46FE-A058-056F3211716F}"/>
              </a:ext>
            </a:extLst>
          </p:cNvPr>
          <p:cNvPicPr>
            <a:picLocks noChangeAspect="1"/>
          </p:cNvPicPr>
          <p:nvPr/>
        </p:nvPicPr>
        <p:blipFill>
          <a:blip r:embed="rId3"/>
          <a:stretch>
            <a:fillRect/>
          </a:stretch>
        </p:blipFill>
        <p:spPr>
          <a:xfrm>
            <a:off x="11199852" y="137967"/>
            <a:ext cx="835131" cy="948106"/>
          </a:xfrm>
          <a:prstGeom prst="rect">
            <a:avLst/>
          </a:prstGeom>
        </p:spPr>
      </p:pic>
      <p:sp>
        <p:nvSpPr>
          <p:cNvPr id="4" name="TextBox 3">
            <a:extLst>
              <a:ext uri="{FF2B5EF4-FFF2-40B4-BE49-F238E27FC236}">
                <a16:creationId xmlns:a16="http://schemas.microsoft.com/office/drawing/2014/main" id="{F7EA65C4-92A2-4A37-8F39-019992420944}"/>
              </a:ext>
            </a:extLst>
          </p:cNvPr>
          <p:cNvSpPr txBox="1"/>
          <p:nvPr/>
        </p:nvSpPr>
        <p:spPr>
          <a:xfrm>
            <a:off x="1917694" y="230907"/>
            <a:ext cx="8026406" cy="523220"/>
          </a:xfrm>
          <a:prstGeom prst="rect">
            <a:avLst/>
          </a:prstGeom>
          <a:noFill/>
        </p:spPr>
        <p:txBody>
          <a:bodyPr wrap="square" rtlCol="0">
            <a:spAutoFit/>
          </a:bodyPr>
          <a:lstStyle/>
          <a:p>
            <a:pPr algn="ctr"/>
            <a:r>
              <a:rPr lang="en-GB" sz="2800" b="1" dirty="0">
                <a:solidFill>
                  <a:schemeClr val="bg1"/>
                </a:solidFill>
                <a:latin typeface="Mangal Pro" panose="00000500000000000000" pitchFamily="2" charset="0"/>
              </a:rPr>
              <a:t>BARCELONA | TACTICAL ANALYSIS</a:t>
            </a:r>
          </a:p>
        </p:txBody>
      </p:sp>
      <p:pic>
        <p:nvPicPr>
          <p:cNvPr id="12" name="Picture 11" descr="Logo&#10;&#10;Description automatically generated">
            <a:extLst>
              <a:ext uri="{FF2B5EF4-FFF2-40B4-BE49-F238E27FC236}">
                <a16:creationId xmlns:a16="http://schemas.microsoft.com/office/drawing/2014/main" id="{3401312D-D678-49B3-A37F-0A7826F01C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7560" y="1988005"/>
            <a:ext cx="3765725" cy="3819069"/>
          </a:xfrm>
          <a:prstGeom prst="rect">
            <a:avLst/>
          </a:prstGeom>
        </p:spPr>
      </p:pic>
      <p:sp>
        <p:nvSpPr>
          <p:cNvPr id="23" name="TextBox 22">
            <a:extLst>
              <a:ext uri="{FF2B5EF4-FFF2-40B4-BE49-F238E27FC236}">
                <a16:creationId xmlns:a16="http://schemas.microsoft.com/office/drawing/2014/main" id="{1FA2A014-F63B-44FE-B712-597C439BB010}"/>
              </a:ext>
            </a:extLst>
          </p:cNvPr>
          <p:cNvSpPr txBox="1"/>
          <p:nvPr/>
        </p:nvSpPr>
        <p:spPr>
          <a:xfrm>
            <a:off x="9644741" y="674913"/>
            <a:ext cx="468086" cy="523220"/>
          </a:xfrm>
          <a:prstGeom prst="rect">
            <a:avLst/>
          </a:prstGeom>
          <a:noFill/>
        </p:spPr>
        <p:txBody>
          <a:bodyPr wrap="square" rtlCol="0">
            <a:spAutoFit/>
          </a:bodyPr>
          <a:lstStyle/>
          <a:p>
            <a:r>
              <a:rPr lang="en-GB" sz="2800" b="1" dirty="0">
                <a:latin typeface="Mangal Pro" panose="00000500000000000000" pitchFamily="2" charset="0"/>
              </a:rPr>
              <a:t>1</a:t>
            </a:r>
          </a:p>
        </p:txBody>
      </p:sp>
    </p:spTree>
    <p:extLst>
      <p:ext uri="{BB962C8B-B14F-4D97-AF65-F5344CB8AC3E}">
        <p14:creationId xmlns:p14="http://schemas.microsoft.com/office/powerpoint/2010/main" val="2401075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1211F2-75F7-46FE-A058-056F3211716F}"/>
              </a:ext>
            </a:extLst>
          </p:cNvPr>
          <p:cNvPicPr>
            <a:picLocks noChangeAspect="1"/>
          </p:cNvPicPr>
          <p:nvPr/>
        </p:nvPicPr>
        <p:blipFill>
          <a:blip r:embed="rId3"/>
          <a:stretch>
            <a:fillRect/>
          </a:stretch>
        </p:blipFill>
        <p:spPr>
          <a:xfrm>
            <a:off x="11199852" y="137967"/>
            <a:ext cx="835131" cy="948106"/>
          </a:xfrm>
          <a:prstGeom prst="rect">
            <a:avLst/>
          </a:prstGeom>
        </p:spPr>
      </p:pic>
      <p:sp>
        <p:nvSpPr>
          <p:cNvPr id="4" name="TextBox 3">
            <a:extLst>
              <a:ext uri="{FF2B5EF4-FFF2-40B4-BE49-F238E27FC236}">
                <a16:creationId xmlns:a16="http://schemas.microsoft.com/office/drawing/2014/main" id="{F7EA65C4-92A2-4A37-8F39-019992420944}"/>
              </a:ext>
            </a:extLst>
          </p:cNvPr>
          <p:cNvSpPr txBox="1"/>
          <p:nvPr/>
        </p:nvSpPr>
        <p:spPr>
          <a:xfrm>
            <a:off x="2165344" y="230907"/>
            <a:ext cx="8026406" cy="1231106"/>
          </a:xfrm>
          <a:prstGeom prst="rect">
            <a:avLst/>
          </a:prstGeom>
          <a:noFill/>
        </p:spPr>
        <p:txBody>
          <a:bodyPr wrap="square" rtlCol="0">
            <a:spAutoFit/>
          </a:bodyPr>
          <a:lstStyle/>
          <a:p>
            <a:pPr algn="ctr"/>
            <a:r>
              <a:rPr lang="en-GB" sz="2800" b="1" dirty="0">
                <a:solidFill>
                  <a:schemeClr val="bg1"/>
                </a:solidFill>
                <a:latin typeface="Mangal Pro" panose="00000500000000000000" pitchFamily="2" charset="0"/>
              </a:rPr>
              <a:t>BARCELONA | KEY PLAYER</a:t>
            </a:r>
          </a:p>
          <a:p>
            <a:pPr algn="ctr"/>
            <a:r>
              <a:rPr lang="en-GB" b="1" dirty="0">
                <a:solidFill>
                  <a:schemeClr val="bg1"/>
                </a:solidFill>
                <a:latin typeface="Mangal Pro" panose="00000500000000000000" pitchFamily="2" charset="0"/>
              </a:rPr>
              <a:t>Lionel Messi | La Liga Stats | 2010/11</a:t>
            </a:r>
          </a:p>
          <a:p>
            <a:pPr algn="ctr"/>
            <a:endParaRPr lang="en-GB" sz="2800" b="1" dirty="0">
              <a:solidFill>
                <a:schemeClr val="bg1"/>
              </a:solidFill>
              <a:latin typeface="Mangal Pro" panose="00000500000000000000" pitchFamily="2" charset="0"/>
            </a:endParaRPr>
          </a:p>
        </p:txBody>
      </p:sp>
      <p:pic>
        <p:nvPicPr>
          <p:cNvPr id="12" name="Picture 11" descr="Logo&#10;&#10;Description automatically generated">
            <a:extLst>
              <a:ext uri="{FF2B5EF4-FFF2-40B4-BE49-F238E27FC236}">
                <a16:creationId xmlns:a16="http://schemas.microsoft.com/office/drawing/2014/main" id="{3401312D-D678-49B3-A37F-0A7826F01C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60" y="108860"/>
            <a:ext cx="648044" cy="657224"/>
          </a:xfrm>
          <a:prstGeom prst="rect">
            <a:avLst/>
          </a:prstGeom>
        </p:spPr>
      </p:pic>
      <p:graphicFrame>
        <p:nvGraphicFramePr>
          <p:cNvPr id="25" name="Chart 24">
            <a:extLst>
              <a:ext uri="{FF2B5EF4-FFF2-40B4-BE49-F238E27FC236}">
                <a16:creationId xmlns:a16="http://schemas.microsoft.com/office/drawing/2014/main" id="{9D9F4BDB-FCD9-431E-A5AF-A27B07829BCA}"/>
              </a:ext>
            </a:extLst>
          </p:cNvPr>
          <p:cNvGraphicFramePr>
            <a:graphicFrameLocks/>
          </p:cNvGraphicFramePr>
          <p:nvPr>
            <p:extLst>
              <p:ext uri="{D42A27DB-BD31-4B8C-83A1-F6EECF244321}">
                <p14:modId xmlns:p14="http://schemas.microsoft.com/office/powerpoint/2010/main" val="3011140416"/>
              </p:ext>
            </p:extLst>
          </p:nvPr>
        </p:nvGraphicFramePr>
        <p:xfrm>
          <a:off x="0" y="1273636"/>
          <a:ext cx="7717971" cy="5595257"/>
        </p:xfrm>
        <a:graphic>
          <a:graphicData uri="http://schemas.openxmlformats.org/drawingml/2006/chart">
            <c:chart xmlns:c="http://schemas.openxmlformats.org/drawingml/2006/chart" xmlns:r="http://schemas.openxmlformats.org/officeDocument/2006/relationships" r:id="rId5"/>
          </a:graphicData>
        </a:graphic>
      </p:graphicFrame>
      <p:pic>
        <p:nvPicPr>
          <p:cNvPr id="8" name="Picture 7">
            <a:extLst>
              <a:ext uri="{FF2B5EF4-FFF2-40B4-BE49-F238E27FC236}">
                <a16:creationId xmlns:a16="http://schemas.microsoft.com/office/drawing/2014/main" id="{D44B08C5-CAB5-46F5-AA65-8F117AF223A2}"/>
              </a:ext>
            </a:extLst>
          </p:cNvPr>
          <p:cNvPicPr>
            <a:picLocks noChangeAspect="1"/>
          </p:cNvPicPr>
          <p:nvPr/>
        </p:nvPicPr>
        <p:blipFill>
          <a:blip r:embed="rId6"/>
          <a:stretch>
            <a:fillRect/>
          </a:stretch>
        </p:blipFill>
        <p:spPr>
          <a:xfrm>
            <a:off x="8093323" y="2002973"/>
            <a:ext cx="3630592" cy="3984170"/>
          </a:xfrm>
          <a:prstGeom prst="rect">
            <a:avLst/>
          </a:prstGeom>
          <a:ln w="38100">
            <a:solidFill>
              <a:schemeClr val="bg1"/>
            </a:solidFill>
          </a:ln>
        </p:spPr>
      </p:pic>
      <p:sp>
        <p:nvSpPr>
          <p:cNvPr id="20" name="TextBox 19">
            <a:extLst>
              <a:ext uri="{FF2B5EF4-FFF2-40B4-BE49-F238E27FC236}">
                <a16:creationId xmlns:a16="http://schemas.microsoft.com/office/drawing/2014/main" id="{C4DACC2D-1B2B-44CF-913E-26F4BC413D2B}"/>
              </a:ext>
            </a:extLst>
          </p:cNvPr>
          <p:cNvSpPr txBox="1"/>
          <p:nvPr/>
        </p:nvSpPr>
        <p:spPr>
          <a:xfrm>
            <a:off x="6170840" y="2513239"/>
            <a:ext cx="707569" cy="620484"/>
          </a:xfrm>
          <a:prstGeom prst="rect">
            <a:avLst/>
          </a:prstGeom>
          <a:noFill/>
          <a:ln w="28575">
            <a:solidFill>
              <a:schemeClr val="bg1"/>
            </a:solidFill>
            <a:prstDash val="solid"/>
          </a:ln>
        </p:spPr>
        <p:txBody>
          <a:bodyPr wrap="square" rtlCol="0">
            <a:spAutoFit/>
          </a:bodyPr>
          <a:lstStyle/>
          <a:p>
            <a:endParaRPr lang="en-GB" dirty="0"/>
          </a:p>
        </p:txBody>
      </p:sp>
      <p:cxnSp>
        <p:nvCxnSpPr>
          <p:cNvPr id="27" name="Straight Connector 26">
            <a:extLst>
              <a:ext uri="{FF2B5EF4-FFF2-40B4-BE49-F238E27FC236}">
                <a16:creationId xmlns:a16="http://schemas.microsoft.com/office/drawing/2014/main" id="{3914AF81-2725-49FF-A0E9-85B673ACFAC2}"/>
              </a:ext>
            </a:extLst>
          </p:cNvPr>
          <p:cNvCxnSpPr>
            <a:cxnSpLocks/>
          </p:cNvCxnSpPr>
          <p:nvPr/>
        </p:nvCxnSpPr>
        <p:spPr>
          <a:xfrm flipV="1">
            <a:off x="2394857" y="1415143"/>
            <a:ext cx="0" cy="4659085"/>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F409BDC-9936-4EE2-A636-BCD95E449CC1}"/>
              </a:ext>
            </a:extLst>
          </p:cNvPr>
          <p:cNvCxnSpPr>
            <a:cxnSpLocks/>
          </p:cNvCxnSpPr>
          <p:nvPr/>
        </p:nvCxnSpPr>
        <p:spPr>
          <a:xfrm>
            <a:off x="805543" y="5333999"/>
            <a:ext cx="6694714" cy="0"/>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B7E3091-850B-4D90-8360-4F54677DA7E3}"/>
              </a:ext>
            </a:extLst>
          </p:cNvPr>
          <p:cNvSpPr txBox="1"/>
          <p:nvPr/>
        </p:nvSpPr>
        <p:spPr>
          <a:xfrm>
            <a:off x="2906489" y="1371597"/>
            <a:ext cx="859971" cy="553998"/>
          </a:xfrm>
          <a:prstGeom prst="rect">
            <a:avLst/>
          </a:prstGeom>
          <a:noFill/>
        </p:spPr>
        <p:txBody>
          <a:bodyPr wrap="square" rtlCol="0">
            <a:spAutoFit/>
          </a:bodyPr>
          <a:lstStyle/>
          <a:p>
            <a:r>
              <a:rPr lang="en-GB" sz="1000" b="1" dirty="0">
                <a:solidFill>
                  <a:schemeClr val="bg1"/>
                </a:solidFill>
                <a:latin typeface="Mangal Pro" panose="00000500000000000000" pitchFamily="2" charset="0"/>
              </a:rPr>
              <a:t>Average Assists Per 90</a:t>
            </a:r>
          </a:p>
        </p:txBody>
      </p:sp>
      <p:sp>
        <p:nvSpPr>
          <p:cNvPr id="37" name="TextBox 36">
            <a:extLst>
              <a:ext uri="{FF2B5EF4-FFF2-40B4-BE49-F238E27FC236}">
                <a16:creationId xmlns:a16="http://schemas.microsoft.com/office/drawing/2014/main" id="{67229B67-9515-4C4D-AF7C-76B3AD381B66}"/>
              </a:ext>
            </a:extLst>
          </p:cNvPr>
          <p:cNvSpPr txBox="1"/>
          <p:nvPr/>
        </p:nvSpPr>
        <p:spPr>
          <a:xfrm>
            <a:off x="6749146" y="4495800"/>
            <a:ext cx="859971" cy="553998"/>
          </a:xfrm>
          <a:prstGeom prst="rect">
            <a:avLst/>
          </a:prstGeom>
          <a:noFill/>
        </p:spPr>
        <p:txBody>
          <a:bodyPr wrap="square" rtlCol="0">
            <a:spAutoFit/>
          </a:bodyPr>
          <a:lstStyle/>
          <a:p>
            <a:r>
              <a:rPr lang="en-GB" sz="1000" b="1" dirty="0">
                <a:solidFill>
                  <a:schemeClr val="bg1"/>
                </a:solidFill>
                <a:latin typeface="Mangal Pro" panose="00000500000000000000" pitchFamily="2" charset="0"/>
              </a:rPr>
              <a:t>Average Goals Per 90</a:t>
            </a:r>
          </a:p>
        </p:txBody>
      </p:sp>
      <p:cxnSp>
        <p:nvCxnSpPr>
          <p:cNvPr id="39" name="Connector: Curved 38">
            <a:extLst>
              <a:ext uri="{FF2B5EF4-FFF2-40B4-BE49-F238E27FC236}">
                <a16:creationId xmlns:a16="http://schemas.microsoft.com/office/drawing/2014/main" id="{00F3206D-E2E3-40E3-906D-5132C56FBB3D}"/>
              </a:ext>
            </a:extLst>
          </p:cNvPr>
          <p:cNvCxnSpPr>
            <a:cxnSpLocks/>
            <a:stCxn id="36" idx="1"/>
          </p:cNvCxnSpPr>
          <p:nvPr/>
        </p:nvCxnSpPr>
        <p:spPr>
          <a:xfrm rot="10800000" flipV="1">
            <a:off x="2449289" y="1648596"/>
            <a:ext cx="457201" cy="212860"/>
          </a:xfrm>
          <a:prstGeom prst="curved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FC6F4419-1487-4C40-82E3-7F16B61DE787}"/>
              </a:ext>
            </a:extLst>
          </p:cNvPr>
          <p:cNvSpPr/>
          <p:nvPr/>
        </p:nvSpPr>
        <p:spPr>
          <a:xfrm>
            <a:off x="816429" y="1447799"/>
            <a:ext cx="1567542" cy="3853543"/>
          </a:xfrm>
          <a:prstGeom prst="rect">
            <a:avLst/>
          </a:prstGeom>
          <a:solidFill>
            <a:srgbClr val="9933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71CF58D4-73AE-4835-98E3-407A70E11369}"/>
              </a:ext>
            </a:extLst>
          </p:cNvPr>
          <p:cNvSpPr/>
          <p:nvPr/>
        </p:nvSpPr>
        <p:spPr>
          <a:xfrm rot="5400000">
            <a:off x="4610099" y="3184071"/>
            <a:ext cx="696685" cy="5061857"/>
          </a:xfrm>
          <a:prstGeom prst="rect">
            <a:avLst/>
          </a:prstGeom>
          <a:solidFill>
            <a:srgbClr val="9933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TextBox 53">
            <a:extLst>
              <a:ext uri="{FF2B5EF4-FFF2-40B4-BE49-F238E27FC236}">
                <a16:creationId xmlns:a16="http://schemas.microsoft.com/office/drawing/2014/main" id="{AB5983FC-23DA-4D67-8FED-668A4B7F4C7D}"/>
              </a:ext>
            </a:extLst>
          </p:cNvPr>
          <p:cNvSpPr txBox="1"/>
          <p:nvPr/>
        </p:nvSpPr>
        <p:spPr>
          <a:xfrm>
            <a:off x="6052457" y="2231571"/>
            <a:ext cx="1088571" cy="246221"/>
          </a:xfrm>
          <a:prstGeom prst="rect">
            <a:avLst/>
          </a:prstGeom>
          <a:noFill/>
        </p:spPr>
        <p:txBody>
          <a:bodyPr wrap="square" rtlCol="0">
            <a:spAutoFit/>
          </a:bodyPr>
          <a:lstStyle/>
          <a:p>
            <a:r>
              <a:rPr lang="en-GB" sz="1000" b="1" dirty="0">
                <a:solidFill>
                  <a:schemeClr val="bg1"/>
                </a:solidFill>
                <a:latin typeface="Mangal Pro" panose="00000500000000000000" pitchFamily="2" charset="0"/>
              </a:rPr>
              <a:t>Lionel Messi</a:t>
            </a:r>
          </a:p>
        </p:txBody>
      </p:sp>
      <p:sp>
        <p:nvSpPr>
          <p:cNvPr id="58" name="TextBox 57">
            <a:extLst>
              <a:ext uri="{FF2B5EF4-FFF2-40B4-BE49-F238E27FC236}">
                <a16:creationId xmlns:a16="http://schemas.microsoft.com/office/drawing/2014/main" id="{24B43897-09BF-480E-9728-82FACF43C95F}"/>
              </a:ext>
            </a:extLst>
          </p:cNvPr>
          <p:cNvSpPr txBox="1"/>
          <p:nvPr/>
        </p:nvSpPr>
        <p:spPr>
          <a:xfrm>
            <a:off x="3701142" y="2460174"/>
            <a:ext cx="1556658" cy="246221"/>
          </a:xfrm>
          <a:prstGeom prst="rect">
            <a:avLst/>
          </a:prstGeom>
          <a:noFill/>
        </p:spPr>
        <p:txBody>
          <a:bodyPr wrap="square" rtlCol="0">
            <a:spAutoFit/>
          </a:bodyPr>
          <a:lstStyle/>
          <a:p>
            <a:r>
              <a:rPr lang="en-GB" sz="1000" b="1" dirty="0">
                <a:solidFill>
                  <a:schemeClr val="bg1"/>
                </a:solidFill>
                <a:latin typeface="Mangal Pro" panose="00000500000000000000" pitchFamily="2" charset="0"/>
              </a:rPr>
              <a:t>Cristiano Ronaldo</a:t>
            </a:r>
          </a:p>
        </p:txBody>
      </p:sp>
      <p:cxnSp>
        <p:nvCxnSpPr>
          <p:cNvPr id="59" name="Connector: Curved 58">
            <a:extLst>
              <a:ext uri="{FF2B5EF4-FFF2-40B4-BE49-F238E27FC236}">
                <a16:creationId xmlns:a16="http://schemas.microsoft.com/office/drawing/2014/main" id="{4A025489-426A-4E01-BC0F-F87CD0E8AFD8}"/>
              </a:ext>
            </a:extLst>
          </p:cNvPr>
          <p:cNvCxnSpPr>
            <a:cxnSpLocks/>
          </p:cNvCxnSpPr>
          <p:nvPr/>
        </p:nvCxnSpPr>
        <p:spPr>
          <a:xfrm rot="16200000" flipV="1">
            <a:off x="3380015" y="2258785"/>
            <a:ext cx="424544" cy="195945"/>
          </a:xfrm>
          <a:prstGeom prst="curvedConnector3">
            <a:avLst>
              <a:gd name="adj1" fmla="val 2692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C22E220-ADB1-4492-AF83-5A34C849E5C1}"/>
              </a:ext>
            </a:extLst>
          </p:cNvPr>
          <p:cNvSpPr txBox="1"/>
          <p:nvPr/>
        </p:nvSpPr>
        <p:spPr>
          <a:xfrm>
            <a:off x="6031345" y="5883564"/>
            <a:ext cx="1560946" cy="215444"/>
          </a:xfrm>
          <a:prstGeom prst="rect">
            <a:avLst/>
          </a:prstGeom>
          <a:noFill/>
        </p:spPr>
        <p:txBody>
          <a:bodyPr wrap="square" rtlCol="0">
            <a:spAutoFit/>
          </a:bodyPr>
          <a:lstStyle/>
          <a:p>
            <a:r>
              <a:rPr lang="en-GB" sz="800" b="1" dirty="0">
                <a:solidFill>
                  <a:schemeClr val="bg1"/>
                </a:solidFill>
                <a:latin typeface="Mangal Pro" panose="00000500000000000000" pitchFamily="2" charset="0"/>
              </a:rPr>
              <a:t>Data: Statsbomb via Fbref</a:t>
            </a:r>
          </a:p>
        </p:txBody>
      </p:sp>
    </p:spTree>
    <p:extLst>
      <p:ext uri="{BB962C8B-B14F-4D97-AF65-F5344CB8AC3E}">
        <p14:creationId xmlns:p14="http://schemas.microsoft.com/office/powerpoint/2010/main" val="1540189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1211F2-75F7-46FE-A058-056F3211716F}"/>
              </a:ext>
            </a:extLst>
          </p:cNvPr>
          <p:cNvPicPr>
            <a:picLocks noChangeAspect="1"/>
          </p:cNvPicPr>
          <p:nvPr/>
        </p:nvPicPr>
        <p:blipFill>
          <a:blip r:embed="rId3"/>
          <a:stretch>
            <a:fillRect/>
          </a:stretch>
        </p:blipFill>
        <p:spPr>
          <a:xfrm>
            <a:off x="11199852" y="137967"/>
            <a:ext cx="835131" cy="948106"/>
          </a:xfrm>
          <a:prstGeom prst="rect">
            <a:avLst/>
          </a:prstGeom>
        </p:spPr>
      </p:pic>
      <p:sp>
        <p:nvSpPr>
          <p:cNvPr id="4" name="TextBox 3">
            <a:extLst>
              <a:ext uri="{FF2B5EF4-FFF2-40B4-BE49-F238E27FC236}">
                <a16:creationId xmlns:a16="http://schemas.microsoft.com/office/drawing/2014/main" id="{F7EA65C4-92A2-4A37-8F39-019992420944}"/>
              </a:ext>
            </a:extLst>
          </p:cNvPr>
          <p:cNvSpPr txBox="1"/>
          <p:nvPr/>
        </p:nvSpPr>
        <p:spPr>
          <a:xfrm>
            <a:off x="2174869" y="230907"/>
            <a:ext cx="8026406" cy="1231106"/>
          </a:xfrm>
          <a:prstGeom prst="rect">
            <a:avLst/>
          </a:prstGeom>
          <a:noFill/>
        </p:spPr>
        <p:txBody>
          <a:bodyPr wrap="square" rtlCol="0">
            <a:spAutoFit/>
          </a:bodyPr>
          <a:lstStyle/>
          <a:p>
            <a:pPr algn="ctr"/>
            <a:r>
              <a:rPr lang="en-GB" sz="2800" b="1" dirty="0">
                <a:solidFill>
                  <a:schemeClr val="bg1"/>
                </a:solidFill>
                <a:latin typeface="Mangal Pro" panose="00000500000000000000" pitchFamily="2" charset="0"/>
              </a:rPr>
              <a:t>BARCELONA | 2011 UCL FINAL</a:t>
            </a:r>
          </a:p>
          <a:p>
            <a:pPr algn="ctr"/>
            <a:r>
              <a:rPr lang="en-GB" b="1" dirty="0">
                <a:solidFill>
                  <a:schemeClr val="bg1"/>
                </a:solidFill>
                <a:latin typeface="Mangal Pro" panose="00000500000000000000" pitchFamily="2" charset="0"/>
              </a:rPr>
              <a:t>Pass Network | 3 Pass Combination</a:t>
            </a:r>
          </a:p>
          <a:p>
            <a:pPr algn="ctr"/>
            <a:endParaRPr lang="en-GB" sz="2800" b="1" dirty="0">
              <a:solidFill>
                <a:schemeClr val="bg1"/>
              </a:solidFill>
              <a:latin typeface="Mangal Pro" panose="00000500000000000000" pitchFamily="2" charset="0"/>
            </a:endParaRPr>
          </a:p>
        </p:txBody>
      </p:sp>
      <p:pic>
        <p:nvPicPr>
          <p:cNvPr id="12" name="Picture 11" descr="Logo&#10;&#10;Description automatically generated">
            <a:extLst>
              <a:ext uri="{FF2B5EF4-FFF2-40B4-BE49-F238E27FC236}">
                <a16:creationId xmlns:a16="http://schemas.microsoft.com/office/drawing/2014/main" id="{3401312D-D678-49B3-A37F-0A7826F01C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60" y="108860"/>
            <a:ext cx="648044" cy="657224"/>
          </a:xfrm>
          <a:prstGeom prst="rect">
            <a:avLst/>
          </a:prstGeom>
        </p:spPr>
      </p:pic>
      <p:pic>
        <p:nvPicPr>
          <p:cNvPr id="8" name="Picture 7">
            <a:extLst>
              <a:ext uri="{FF2B5EF4-FFF2-40B4-BE49-F238E27FC236}">
                <a16:creationId xmlns:a16="http://schemas.microsoft.com/office/drawing/2014/main" id="{1BB2CFED-B82A-4B2E-8111-39164BB56DED}"/>
              </a:ext>
            </a:extLst>
          </p:cNvPr>
          <p:cNvPicPr>
            <a:picLocks noChangeAspect="1"/>
          </p:cNvPicPr>
          <p:nvPr/>
        </p:nvPicPr>
        <p:blipFill rotWithShape="1">
          <a:blip r:embed="rId5"/>
          <a:srcRect b="260"/>
          <a:stretch/>
        </p:blipFill>
        <p:spPr>
          <a:xfrm>
            <a:off x="952238" y="1443746"/>
            <a:ext cx="3314962" cy="4976304"/>
          </a:xfrm>
          <a:prstGeom prst="rect">
            <a:avLst/>
          </a:prstGeom>
          <a:ln w="38100">
            <a:solidFill>
              <a:schemeClr val="bg1"/>
            </a:solidFill>
          </a:ln>
        </p:spPr>
      </p:pic>
      <p:sp>
        <p:nvSpPr>
          <p:cNvPr id="9" name="TextBox 8">
            <a:extLst>
              <a:ext uri="{FF2B5EF4-FFF2-40B4-BE49-F238E27FC236}">
                <a16:creationId xmlns:a16="http://schemas.microsoft.com/office/drawing/2014/main" id="{C269AB52-CBF9-42CB-91B8-864806050482}"/>
              </a:ext>
            </a:extLst>
          </p:cNvPr>
          <p:cNvSpPr txBox="1"/>
          <p:nvPr/>
        </p:nvSpPr>
        <p:spPr>
          <a:xfrm>
            <a:off x="4772025" y="1485900"/>
            <a:ext cx="7000874" cy="4939814"/>
          </a:xfrm>
          <a:prstGeom prst="rect">
            <a:avLst/>
          </a:prstGeom>
          <a:noFill/>
        </p:spPr>
        <p:txBody>
          <a:bodyPr wrap="square" rtlCol="0">
            <a:spAutoFit/>
          </a:bodyPr>
          <a:lstStyle/>
          <a:p>
            <a:pPr>
              <a:lnSpc>
                <a:spcPct val="150000"/>
              </a:lnSpc>
            </a:pPr>
            <a:r>
              <a:rPr lang="en-GB" sz="1400" dirty="0">
                <a:solidFill>
                  <a:schemeClr val="bg1"/>
                </a:solidFill>
                <a:latin typeface="Mangal Pro" panose="00000500000000000000" pitchFamily="2" charset="0"/>
              </a:rPr>
              <a:t>Here we have Barcelona’s pass network until the first substitution. This map is extremely clear in terms of formation. There is a solid back four where the fullbacks are positioned high up the pitch, Busquets acts as a sole 6 in the middle of the park with Xavi and Iniesta playing as 8’s. Barcelona have their wingers high and Messi playing as a false 9 operating close to Xavi. This pass network displays a white line between players if there have been three or more passes between them, the amount of links in this network are very high with every player linking up with their surrounding players, this shows just how much emphasis Barcelona put on passing and holding possession. The tactical set up starts at the back with high fullbacks to create passing lanes, the midfield is extremely stacked with three holding the centre and Messi joining the tip, this allowed Barcelona to control the game dictating play with the control of the midfield. Barcelona then positioned their wingers high and wide to pin back United's full backs in order to create more space and overloads to operate in the centre of the pitch.</a:t>
            </a:r>
          </a:p>
        </p:txBody>
      </p:sp>
      <p:cxnSp>
        <p:nvCxnSpPr>
          <p:cNvPr id="15" name="Straight Arrow Connector 14">
            <a:extLst>
              <a:ext uri="{FF2B5EF4-FFF2-40B4-BE49-F238E27FC236}">
                <a16:creationId xmlns:a16="http://schemas.microsoft.com/office/drawing/2014/main" id="{AE56547F-3F59-49AD-892C-C6C08B057E8D}"/>
              </a:ext>
            </a:extLst>
          </p:cNvPr>
          <p:cNvCxnSpPr>
            <a:cxnSpLocks/>
          </p:cNvCxnSpPr>
          <p:nvPr/>
        </p:nvCxnSpPr>
        <p:spPr>
          <a:xfrm flipV="1">
            <a:off x="457200" y="2581275"/>
            <a:ext cx="0" cy="285750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AF82918-D432-4F62-B8D3-E320C8156F0A}"/>
              </a:ext>
            </a:extLst>
          </p:cNvPr>
          <p:cNvSpPr txBox="1"/>
          <p:nvPr/>
        </p:nvSpPr>
        <p:spPr>
          <a:xfrm rot="16200000">
            <a:off x="-400049" y="3733800"/>
            <a:ext cx="1428750" cy="246221"/>
          </a:xfrm>
          <a:prstGeom prst="rect">
            <a:avLst/>
          </a:prstGeom>
          <a:noFill/>
        </p:spPr>
        <p:txBody>
          <a:bodyPr wrap="square" rtlCol="0">
            <a:spAutoFit/>
          </a:bodyPr>
          <a:lstStyle/>
          <a:p>
            <a:r>
              <a:rPr lang="en-GB" sz="1000" b="1" dirty="0">
                <a:solidFill>
                  <a:schemeClr val="bg1"/>
                </a:solidFill>
                <a:latin typeface="Mangal Pro" panose="00000500000000000000" pitchFamily="2" charset="0"/>
              </a:rPr>
              <a:t>Direction Of Play</a:t>
            </a:r>
          </a:p>
        </p:txBody>
      </p:sp>
      <p:sp>
        <p:nvSpPr>
          <p:cNvPr id="17" name="TextBox 16">
            <a:extLst>
              <a:ext uri="{FF2B5EF4-FFF2-40B4-BE49-F238E27FC236}">
                <a16:creationId xmlns:a16="http://schemas.microsoft.com/office/drawing/2014/main" id="{E42A82D9-E643-486B-A43E-EC4B60D1104A}"/>
              </a:ext>
            </a:extLst>
          </p:cNvPr>
          <p:cNvSpPr txBox="1"/>
          <p:nvPr/>
        </p:nvSpPr>
        <p:spPr>
          <a:xfrm rot="5400000">
            <a:off x="-104774" y="3934390"/>
            <a:ext cx="1428750" cy="246221"/>
          </a:xfrm>
          <a:prstGeom prst="rect">
            <a:avLst/>
          </a:prstGeom>
          <a:noFill/>
        </p:spPr>
        <p:txBody>
          <a:bodyPr wrap="square" rtlCol="0">
            <a:spAutoFit/>
          </a:bodyPr>
          <a:lstStyle/>
          <a:p>
            <a:r>
              <a:rPr lang="en-GB" sz="1000" b="1" dirty="0">
                <a:solidFill>
                  <a:schemeClr val="bg1"/>
                </a:solidFill>
                <a:latin typeface="Mangal Pro" panose="00000500000000000000" pitchFamily="2" charset="0"/>
              </a:rPr>
              <a:t>Direction Of Play</a:t>
            </a:r>
          </a:p>
        </p:txBody>
      </p:sp>
      <p:sp>
        <p:nvSpPr>
          <p:cNvPr id="20" name="TextBox 19">
            <a:extLst>
              <a:ext uri="{FF2B5EF4-FFF2-40B4-BE49-F238E27FC236}">
                <a16:creationId xmlns:a16="http://schemas.microsoft.com/office/drawing/2014/main" id="{3422E754-CCDC-4B40-8BEB-046FABDF68BA}"/>
              </a:ext>
            </a:extLst>
          </p:cNvPr>
          <p:cNvSpPr txBox="1"/>
          <p:nvPr/>
        </p:nvSpPr>
        <p:spPr>
          <a:xfrm>
            <a:off x="3223532" y="2279196"/>
            <a:ext cx="1088571" cy="400110"/>
          </a:xfrm>
          <a:prstGeom prst="rect">
            <a:avLst/>
          </a:prstGeom>
          <a:noFill/>
          <a:ln w="28575">
            <a:noFill/>
          </a:ln>
        </p:spPr>
        <p:txBody>
          <a:bodyPr wrap="square" rtlCol="0">
            <a:spAutoFit/>
          </a:bodyPr>
          <a:lstStyle/>
          <a:p>
            <a:r>
              <a:rPr lang="en-GB" sz="1000" b="1" dirty="0">
                <a:solidFill>
                  <a:schemeClr val="bg1"/>
                </a:solidFill>
                <a:latin typeface="Mangal Pro" panose="00000500000000000000" pitchFamily="2" charset="0"/>
              </a:rPr>
              <a:t>Lionel Messi False 9</a:t>
            </a:r>
          </a:p>
        </p:txBody>
      </p:sp>
      <p:cxnSp>
        <p:nvCxnSpPr>
          <p:cNvPr id="22" name="Connector: Curved 21">
            <a:extLst>
              <a:ext uri="{FF2B5EF4-FFF2-40B4-BE49-F238E27FC236}">
                <a16:creationId xmlns:a16="http://schemas.microsoft.com/office/drawing/2014/main" id="{7FF78D2D-4055-48CA-A6B1-674E6462B916}"/>
              </a:ext>
            </a:extLst>
          </p:cNvPr>
          <p:cNvCxnSpPr>
            <a:cxnSpLocks/>
            <a:stCxn id="20" idx="1"/>
          </p:cNvCxnSpPr>
          <p:nvPr/>
        </p:nvCxnSpPr>
        <p:spPr>
          <a:xfrm rot="10800000" flipV="1">
            <a:off x="2828926" y="2479251"/>
            <a:ext cx="394607" cy="578274"/>
          </a:xfrm>
          <a:prstGeom prst="curvedConnector2">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3C14D7D-6623-4802-B8CD-6DE8F2709EF3}"/>
              </a:ext>
            </a:extLst>
          </p:cNvPr>
          <p:cNvSpPr txBox="1"/>
          <p:nvPr/>
        </p:nvSpPr>
        <p:spPr>
          <a:xfrm>
            <a:off x="3306619" y="6483927"/>
            <a:ext cx="1126836" cy="215444"/>
          </a:xfrm>
          <a:prstGeom prst="rect">
            <a:avLst/>
          </a:prstGeom>
          <a:noFill/>
        </p:spPr>
        <p:txBody>
          <a:bodyPr wrap="square">
            <a:spAutoFit/>
          </a:bodyPr>
          <a:lstStyle/>
          <a:p>
            <a:r>
              <a:rPr lang="en-GB" sz="800" b="1" dirty="0">
                <a:solidFill>
                  <a:schemeClr val="bg1"/>
                </a:solidFill>
                <a:latin typeface="Mangal Pro" panose="00000500000000000000" pitchFamily="2" charset="0"/>
              </a:rPr>
              <a:t>Data: Statsbomb </a:t>
            </a:r>
            <a:endParaRPr lang="en-GB" sz="800" dirty="0"/>
          </a:p>
        </p:txBody>
      </p:sp>
    </p:spTree>
    <p:extLst>
      <p:ext uri="{BB962C8B-B14F-4D97-AF65-F5344CB8AC3E}">
        <p14:creationId xmlns:p14="http://schemas.microsoft.com/office/powerpoint/2010/main" val="3234480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1211F2-75F7-46FE-A058-056F3211716F}"/>
              </a:ext>
            </a:extLst>
          </p:cNvPr>
          <p:cNvPicPr>
            <a:picLocks noChangeAspect="1"/>
          </p:cNvPicPr>
          <p:nvPr/>
        </p:nvPicPr>
        <p:blipFill>
          <a:blip r:embed="rId3"/>
          <a:stretch>
            <a:fillRect/>
          </a:stretch>
        </p:blipFill>
        <p:spPr>
          <a:xfrm>
            <a:off x="11199852" y="137967"/>
            <a:ext cx="835131" cy="948106"/>
          </a:xfrm>
          <a:prstGeom prst="rect">
            <a:avLst/>
          </a:prstGeom>
        </p:spPr>
      </p:pic>
      <p:pic>
        <p:nvPicPr>
          <p:cNvPr id="12" name="Picture 11" descr="Logo&#10;&#10;Description automatically generated">
            <a:extLst>
              <a:ext uri="{FF2B5EF4-FFF2-40B4-BE49-F238E27FC236}">
                <a16:creationId xmlns:a16="http://schemas.microsoft.com/office/drawing/2014/main" id="{3401312D-D678-49B3-A37F-0A7826F01C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60" y="108860"/>
            <a:ext cx="648044" cy="657224"/>
          </a:xfrm>
          <a:prstGeom prst="rect">
            <a:avLst/>
          </a:prstGeom>
        </p:spPr>
      </p:pic>
      <p:pic>
        <p:nvPicPr>
          <p:cNvPr id="5" name="Picture 4">
            <a:extLst>
              <a:ext uri="{FF2B5EF4-FFF2-40B4-BE49-F238E27FC236}">
                <a16:creationId xmlns:a16="http://schemas.microsoft.com/office/drawing/2014/main" id="{37D18F36-BBA2-4249-B98A-38F40C3B1427}"/>
              </a:ext>
            </a:extLst>
          </p:cNvPr>
          <p:cNvPicPr>
            <a:picLocks noChangeAspect="1"/>
          </p:cNvPicPr>
          <p:nvPr/>
        </p:nvPicPr>
        <p:blipFill>
          <a:blip r:embed="rId5"/>
          <a:stretch>
            <a:fillRect/>
          </a:stretch>
        </p:blipFill>
        <p:spPr>
          <a:xfrm>
            <a:off x="725738" y="2266125"/>
            <a:ext cx="2924583" cy="4286848"/>
          </a:xfrm>
          <a:prstGeom prst="rect">
            <a:avLst/>
          </a:prstGeom>
        </p:spPr>
      </p:pic>
      <p:pic>
        <p:nvPicPr>
          <p:cNvPr id="7" name="Picture 6">
            <a:extLst>
              <a:ext uri="{FF2B5EF4-FFF2-40B4-BE49-F238E27FC236}">
                <a16:creationId xmlns:a16="http://schemas.microsoft.com/office/drawing/2014/main" id="{FC5AFE91-0364-401E-B85F-17EF5ABF525F}"/>
              </a:ext>
            </a:extLst>
          </p:cNvPr>
          <p:cNvPicPr>
            <a:picLocks noChangeAspect="1"/>
          </p:cNvPicPr>
          <p:nvPr/>
        </p:nvPicPr>
        <p:blipFill>
          <a:blip r:embed="rId6"/>
          <a:stretch>
            <a:fillRect/>
          </a:stretch>
        </p:blipFill>
        <p:spPr>
          <a:xfrm>
            <a:off x="4638470" y="2285247"/>
            <a:ext cx="2915057" cy="4267796"/>
          </a:xfrm>
          <a:prstGeom prst="rect">
            <a:avLst/>
          </a:prstGeom>
        </p:spPr>
      </p:pic>
      <p:pic>
        <p:nvPicPr>
          <p:cNvPr id="10" name="Picture 9">
            <a:extLst>
              <a:ext uri="{FF2B5EF4-FFF2-40B4-BE49-F238E27FC236}">
                <a16:creationId xmlns:a16="http://schemas.microsoft.com/office/drawing/2014/main" id="{FAF99669-3D59-4535-83BB-B1CA2ABC9D4D}"/>
              </a:ext>
            </a:extLst>
          </p:cNvPr>
          <p:cNvPicPr>
            <a:picLocks noChangeAspect="1"/>
          </p:cNvPicPr>
          <p:nvPr/>
        </p:nvPicPr>
        <p:blipFill>
          <a:blip r:embed="rId7"/>
          <a:stretch>
            <a:fillRect/>
          </a:stretch>
        </p:blipFill>
        <p:spPr>
          <a:xfrm>
            <a:off x="8530795" y="2280026"/>
            <a:ext cx="2924583" cy="4277322"/>
          </a:xfrm>
          <a:prstGeom prst="rect">
            <a:avLst/>
          </a:prstGeom>
        </p:spPr>
      </p:pic>
      <p:pic>
        <p:nvPicPr>
          <p:cNvPr id="13" name="Picture 12">
            <a:extLst>
              <a:ext uri="{FF2B5EF4-FFF2-40B4-BE49-F238E27FC236}">
                <a16:creationId xmlns:a16="http://schemas.microsoft.com/office/drawing/2014/main" id="{553E0D8D-6991-4A74-B312-E9620A6249CF}"/>
              </a:ext>
            </a:extLst>
          </p:cNvPr>
          <p:cNvPicPr>
            <a:picLocks noChangeAspect="1"/>
          </p:cNvPicPr>
          <p:nvPr/>
        </p:nvPicPr>
        <p:blipFill>
          <a:blip r:embed="rId8"/>
          <a:stretch>
            <a:fillRect/>
          </a:stretch>
        </p:blipFill>
        <p:spPr>
          <a:xfrm>
            <a:off x="880867" y="1208315"/>
            <a:ext cx="1024133" cy="1026744"/>
          </a:xfrm>
          <a:prstGeom prst="ellipse">
            <a:avLst/>
          </a:prstGeom>
        </p:spPr>
      </p:pic>
      <p:pic>
        <p:nvPicPr>
          <p:cNvPr id="15" name="Picture 14">
            <a:extLst>
              <a:ext uri="{FF2B5EF4-FFF2-40B4-BE49-F238E27FC236}">
                <a16:creationId xmlns:a16="http://schemas.microsoft.com/office/drawing/2014/main" id="{DC71B81B-20D3-40C2-841D-235B63050D1E}"/>
              </a:ext>
            </a:extLst>
          </p:cNvPr>
          <p:cNvPicPr>
            <a:picLocks noChangeAspect="1"/>
          </p:cNvPicPr>
          <p:nvPr/>
        </p:nvPicPr>
        <p:blipFill rotWithShape="1">
          <a:blip r:embed="rId9"/>
          <a:srcRect t="4777"/>
          <a:stretch/>
        </p:blipFill>
        <p:spPr>
          <a:xfrm>
            <a:off x="4752616" y="1197429"/>
            <a:ext cx="1071241" cy="1034142"/>
          </a:xfrm>
          <a:prstGeom prst="ellipse">
            <a:avLst/>
          </a:prstGeom>
        </p:spPr>
      </p:pic>
      <p:pic>
        <p:nvPicPr>
          <p:cNvPr id="17" name="Picture 16">
            <a:extLst>
              <a:ext uri="{FF2B5EF4-FFF2-40B4-BE49-F238E27FC236}">
                <a16:creationId xmlns:a16="http://schemas.microsoft.com/office/drawing/2014/main" id="{A884A880-9C1D-4DD3-9A67-0FDEA46B0CCF}"/>
              </a:ext>
            </a:extLst>
          </p:cNvPr>
          <p:cNvPicPr>
            <a:picLocks noChangeAspect="1"/>
          </p:cNvPicPr>
          <p:nvPr/>
        </p:nvPicPr>
        <p:blipFill>
          <a:blip r:embed="rId10"/>
          <a:stretch>
            <a:fillRect/>
          </a:stretch>
        </p:blipFill>
        <p:spPr>
          <a:xfrm>
            <a:off x="8664710" y="1175658"/>
            <a:ext cx="1067120" cy="1066801"/>
          </a:xfrm>
          <a:prstGeom prst="ellipse">
            <a:avLst/>
          </a:prstGeom>
        </p:spPr>
      </p:pic>
      <p:sp>
        <p:nvSpPr>
          <p:cNvPr id="18" name="TextBox 17">
            <a:extLst>
              <a:ext uri="{FF2B5EF4-FFF2-40B4-BE49-F238E27FC236}">
                <a16:creationId xmlns:a16="http://schemas.microsoft.com/office/drawing/2014/main" id="{1367EB6F-8EE3-4665-80F4-5C93F03E8ADD}"/>
              </a:ext>
            </a:extLst>
          </p:cNvPr>
          <p:cNvSpPr txBox="1"/>
          <p:nvPr/>
        </p:nvSpPr>
        <p:spPr>
          <a:xfrm>
            <a:off x="1544411" y="217715"/>
            <a:ext cx="9296398" cy="1077218"/>
          </a:xfrm>
          <a:prstGeom prst="rect">
            <a:avLst/>
          </a:prstGeom>
          <a:noFill/>
        </p:spPr>
        <p:txBody>
          <a:bodyPr wrap="square" rtlCol="0">
            <a:spAutoFit/>
          </a:bodyPr>
          <a:lstStyle/>
          <a:p>
            <a:pPr algn="ctr"/>
            <a:r>
              <a:rPr lang="en-GB" sz="2800" b="1" dirty="0">
                <a:solidFill>
                  <a:schemeClr val="bg1"/>
                </a:solidFill>
                <a:latin typeface="Mangal Pro" panose="00000500000000000000" pitchFamily="2" charset="0"/>
              </a:rPr>
              <a:t>BARCELONA | 2011 UCL FINAL</a:t>
            </a:r>
          </a:p>
          <a:p>
            <a:pPr algn="ctr"/>
            <a:r>
              <a:rPr lang="en-GB" b="1" dirty="0">
                <a:solidFill>
                  <a:schemeClr val="bg1"/>
                </a:solidFill>
                <a:latin typeface="Mangal Pro" panose="00000500000000000000" pitchFamily="2" charset="0"/>
              </a:rPr>
              <a:t>Midfield Maestros | </a:t>
            </a:r>
            <a:r>
              <a:rPr lang="en-GB" b="1" dirty="0">
                <a:solidFill>
                  <a:srgbClr val="87CEEB"/>
                </a:solidFill>
                <a:latin typeface="Mangal Pro" panose="00000500000000000000" pitchFamily="2" charset="0"/>
              </a:rPr>
              <a:t>Successful</a:t>
            </a:r>
            <a:r>
              <a:rPr lang="en-GB" b="1" dirty="0">
                <a:solidFill>
                  <a:schemeClr val="bg1"/>
                </a:solidFill>
                <a:latin typeface="Mangal Pro" panose="00000500000000000000" pitchFamily="2" charset="0"/>
              </a:rPr>
              <a:t>/</a:t>
            </a:r>
            <a:r>
              <a:rPr lang="en-GB" b="1" dirty="0">
                <a:solidFill>
                  <a:srgbClr val="FF0000"/>
                </a:solidFill>
                <a:latin typeface="Mangal Pro" panose="00000500000000000000" pitchFamily="2" charset="0"/>
              </a:rPr>
              <a:t>Unsuccessful</a:t>
            </a:r>
            <a:r>
              <a:rPr lang="en-GB" b="1" dirty="0">
                <a:solidFill>
                  <a:schemeClr val="bg1"/>
                </a:solidFill>
                <a:latin typeface="Mangal Pro" panose="00000500000000000000" pitchFamily="2" charset="0"/>
              </a:rPr>
              <a:t> Pass Map | Iniesta | Xavi | Busquets</a:t>
            </a:r>
          </a:p>
          <a:p>
            <a:endParaRPr lang="en-GB" dirty="0"/>
          </a:p>
        </p:txBody>
      </p:sp>
      <p:graphicFrame>
        <p:nvGraphicFramePr>
          <p:cNvPr id="31" name="Chart 30">
            <a:extLst>
              <a:ext uri="{FF2B5EF4-FFF2-40B4-BE49-F238E27FC236}">
                <a16:creationId xmlns:a16="http://schemas.microsoft.com/office/drawing/2014/main" id="{98C9DF16-6EF7-4A1E-999C-8C9252EDBCA3}"/>
              </a:ext>
            </a:extLst>
          </p:cNvPr>
          <p:cNvGraphicFramePr>
            <a:graphicFrameLocks/>
          </p:cNvGraphicFramePr>
          <p:nvPr>
            <p:extLst>
              <p:ext uri="{D42A27DB-BD31-4B8C-83A1-F6EECF244321}">
                <p14:modId xmlns:p14="http://schemas.microsoft.com/office/powerpoint/2010/main" val="158804214"/>
              </p:ext>
            </p:extLst>
          </p:nvPr>
        </p:nvGraphicFramePr>
        <p:xfrm>
          <a:off x="2093325" y="979715"/>
          <a:ext cx="1781992" cy="1404257"/>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32" name="Chart 31">
            <a:extLst>
              <a:ext uri="{FF2B5EF4-FFF2-40B4-BE49-F238E27FC236}">
                <a16:creationId xmlns:a16="http://schemas.microsoft.com/office/drawing/2014/main" id="{B41E83F8-52FF-43A5-BD2A-EA8C740E330E}"/>
              </a:ext>
            </a:extLst>
          </p:cNvPr>
          <p:cNvGraphicFramePr>
            <a:graphicFrameLocks/>
          </p:cNvGraphicFramePr>
          <p:nvPr>
            <p:extLst>
              <p:ext uri="{D42A27DB-BD31-4B8C-83A1-F6EECF244321}">
                <p14:modId xmlns:p14="http://schemas.microsoft.com/office/powerpoint/2010/main" val="2022056476"/>
              </p:ext>
            </p:extLst>
          </p:nvPr>
        </p:nvGraphicFramePr>
        <p:xfrm>
          <a:off x="5890259" y="979715"/>
          <a:ext cx="1958341" cy="1404258"/>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4" name="Chart 33">
            <a:extLst>
              <a:ext uri="{FF2B5EF4-FFF2-40B4-BE49-F238E27FC236}">
                <a16:creationId xmlns:a16="http://schemas.microsoft.com/office/drawing/2014/main" id="{92C66242-215B-4B96-9686-E75E67840EEA}"/>
              </a:ext>
            </a:extLst>
          </p:cNvPr>
          <p:cNvGraphicFramePr>
            <a:graphicFrameLocks/>
          </p:cNvGraphicFramePr>
          <p:nvPr>
            <p:extLst>
              <p:ext uri="{D42A27DB-BD31-4B8C-83A1-F6EECF244321}">
                <p14:modId xmlns:p14="http://schemas.microsoft.com/office/powerpoint/2010/main" val="3078149653"/>
              </p:ext>
            </p:extLst>
          </p:nvPr>
        </p:nvGraphicFramePr>
        <p:xfrm>
          <a:off x="10014858" y="979714"/>
          <a:ext cx="1471204" cy="1405890"/>
        </p:xfrm>
        <a:graphic>
          <a:graphicData uri="http://schemas.openxmlformats.org/drawingml/2006/chart">
            <c:chart xmlns:c="http://schemas.openxmlformats.org/drawingml/2006/chart" xmlns:r="http://schemas.openxmlformats.org/officeDocument/2006/relationships" r:id="rId13"/>
          </a:graphicData>
        </a:graphic>
      </p:graphicFrame>
      <p:sp>
        <p:nvSpPr>
          <p:cNvPr id="2" name="TextBox 1">
            <a:extLst>
              <a:ext uri="{FF2B5EF4-FFF2-40B4-BE49-F238E27FC236}">
                <a16:creationId xmlns:a16="http://schemas.microsoft.com/office/drawing/2014/main" id="{F40C27B6-A502-4224-9BF7-4205474AE98C}"/>
              </a:ext>
            </a:extLst>
          </p:cNvPr>
          <p:cNvSpPr txBox="1"/>
          <p:nvPr/>
        </p:nvSpPr>
        <p:spPr>
          <a:xfrm>
            <a:off x="2676525" y="1438275"/>
            <a:ext cx="619125" cy="646331"/>
          </a:xfrm>
          <a:prstGeom prst="rect">
            <a:avLst/>
          </a:prstGeom>
          <a:noFill/>
        </p:spPr>
        <p:txBody>
          <a:bodyPr wrap="square" rtlCol="0">
            <a:spAutoFit/>
          </a:bodyPr>
          <a:lstStyle/>
          <a:p>
            <a:pPr algn="ctr"/>
            <a:r>
              <a:rPr lang="en-GB" b="1" dirty="0">
                <a:solidFill>
                  <a:srgbClr val="87CEEB"/>
                </a:solidFill>
                <a:latin typeface="Mangal Pro" panose="00000500000000000000" pitchFamily="2" charset="0"/>
              </a:rPr>
              <a:t>107</a:t>
            </a:r>
          </a:p>
          <a:p>
            <a:pPr algn="ctr"/>
            <a:r>
              <a:rPr lang="en-GB" b="1" dirty="0">
                <a:solidFill>
                  <a:srgbClr val="FF0000"/>
                </a:solidFill>
                <a:latin typeface="Mangal Pro" panose="00000500000000000000" pitchFamily="2" charset="0"/>
              </a:rPr>
              <a:t>7</a:t>
            </a:r>
          </a:p>
        </p:txBody>
      </p:sp>
      <p:sp>
        <p:nvSpPr>
          <p:cNvPr id="16" name="TextBox 15">
            <a:extLst>
              <a:ext uri="{FF2B5EF4-FFF2-40B4-BE49-F238E27FC236}">
                <a16:creationId xmlns:a16="http://schemas.microsoft.com/office/drawing/2014/main" id="{45A6B0B5-1DA5-49ED-BE35-2868947D4AAB}"/>
              </a:ext>
            </a:extLst>
          </p:cNvPr>
          <p:cNvSpPr txBox="1"/>
          <p:nvPr/>
        </p:nvSpPr>
        <p:spPr>
          <a:xfrm>
            <a:off x="6562725" y="1438275"/>
            <a:ext cx="619125" cy="646331"/>
          </a:xfrm>
          <a:prstGeom prst="rect">
            <a:avLst/>
          </a:prstGeom>
          <a:noFill/>
        </p:spPr>
        <p:txBody>
          <a:bodyPr wrap="square" rtlCol="0">
            <a:spAutoFit/>
          </a:bodyPr>
          <a:lstStyle/>
          <a:p>
            <a:pPr algn="ctr"/>
            <a:r>
              <a:rPr lang="en-GB" b="1" dirty="0">
                <a:solidFill>
                  <a:srgbClr val="87CEEB"/>
                </a:solidFill>
                <a:latin typeface="Mangal Pro" panose="00000500000000000000" pitchFamily="2" charset="0"/>
              </a:rPr>
              <a:t>144</a:t>
            </a:r>
          </a:p>
          <a:p>
            <a:pPr algn="ctr"/>
            <a:r>
              <a:rPr lang="en-GB" b="1" dirty="0">
                <a:solidFill>
                  <a:srgbClr val="FF0000"/>
                </a:solidFill>
                <a:latin typeface="Mangal Pro" panose="00000500000000000000" pitchFamily="2" charset="0"/>
              </a:rPr>
              <a:t>6</a:t>
            </a:r>
          </a:p>
        </p:txBody>
      </p:sp>
      <p:sp>
        <p:nvSpPr>
          <p:cNvPr id="19" name="TextBox 18">
            <a:extLst>
              <a:ext uri="{FF2B5EF4-FFF2-40B4-BE49-F238E27FC236}">
                <a16:creationId xmlns:a16="http://schemas.microsoft.com/office/drawing/2014/main" id="{EF2A8A20-50F6-4C60-B8EA-3255E5267ABD}"/>
              </a:ext>
            </a:extLst>
          </p:cNvPr>
          <p:cNvSpPr txBox="1"/>
          <p:nvPr/>
        </p:nvSpPr>
        <p:spPr>
          <a:xfrm>
            <a:off x="10410825" y="1438275"/>
            <a:ext cx="676275" cy="646331"/>
          </a:xfrm>
          <a:prstGeom prst="rect">
            <a:avLst/>
          </a:prstGeom>
          <a:noFill/>
        </p:spPr>
        <p:txBody>
          <a:bodyPr wrap="square" rtlCol="0">
            <a:spAutoFit/>
          </a:bodyPr>
          <a:lstStyle/>
          <a:p>
            <a:pPr algn="ctr"/>
            <a:r>
              <a:rPr lang="en-GB" b="1" dirty="0">
                <a:solidFill>
                  <a:srgbClr val="87CEEB"/>
                </a:solidFill>
                <a:latin typeface="Mangal Pro" panose="00000500000000000000" pitchFamily="2" charset="0"/>
              </a:rPr>
              <a:t>78</a:t>
            </a:r>
          </a:p>
          <a:p>
            <a:pPr algn="ctr"/>
            <a:r>
              <a:rPr lang="en-GB" b="1" dirty="0">
                <a:solidFill>
                  <a:srgbClr val="FF0000"/>
                </a:solidFill>
                <a:latin typeface="Mangal Pro" panose="00000500000000000000" pitchFamily="2" charset="0"/>
              </a:rPr>
              <a:t>3</a:t>
            </a:r>
          </a:p>
        </p:txBody>
      </p:sp>
      <p:cxnSp>
        <p:nvCxnSpPr>
          <p:cNvPr id="6" name="Straight Arrow Connector 5">
            <a:extLst>
              <a:ext uri="{FF2B5EF4-FFF2-40B4-BE49-F238E27FC236}">
                <a16:creationId xmlns:a16="http://schemas.microsoft.com/office/drawing/2014/main" id="{269F13DA-CEC8-4CEA-9460-48A779DF31FF}"/>
              </a:ext>
            </a:extLst>
          </p:cNvPr>
          <p:cNvCxnSpPr/>
          <p:nvPr/>
        </p:nvCxnSpPr>
        <p:spPr>
          <a:xfrm flipV="1">
            <a:off x="428625" y="2962275"/>
            <a:ext cx="0" cy="312420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3533AD1-2BCD-4CEF-BDB4-C493B9811F01}"/>
              </a:ext>
            </a:extLst>
          </p:cNvPr>
          <p:cNvCxnSpPr/>
          <p:nvPr/>
        </p:nvCxnSpPr>
        <p:spPr>
          <a:xfrm flipV="1">
            <a:off x="11715750" y="3019989"/>
            <a:ext cx="0" cy="312420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91DB8E5-FC54-4A98-A33D-586FF46E384C}"/>
              </a:ext>
            </a:extLst>
          </p:cNvPr>
          <p:cNvSpPr txBox="1"/>
          <p:nvPr/>
        </p:nvSpPr>
        <p:spPr>
          <a:xfrm rot="16200000">
            <a:off x="-390524" y="4248150"/>
            <a:ext cx="1428750" cy="246221"/>
          </a:xfrm>
          <a:prstGeom prst="rect">
            <a:avLst/>
          </a:prstGeom>
          <a:noFill/>
        </p:spPr>
        <p:txBody>
          <a:bodyPr wrap="square" rtlCol="0">
            <a:spAutoFit/>
          </a:bodyPr>
          <a:lstStyle/>
          <a:p>
            <a:r>
              <a:rPr lang="en-GB" sz="1000" b="1" dirty="0">
                <a:solidFill>
                  <a:schemeClr val="bg1"/>
                </a:solidFill>
                <a:latin typeface="Mangal Pro" panose="00000500000000000000" pitchFamily="2" charset="0"/>
              </a:rPr>
              <a:t>Direction Of Play</a:t>
            </a:r>
          </a:p>
        </p:txBody>
      </p:sp>
      <p:sp>
        <p:nvSpPr>
          <p:cNvPr id="24" name="TextBox 23">
            <a:extLst>
              <a:ext uri="{FF2B5EF4-FFF2-40B4-BE49-F238E27FC236}">
                <a16:creationId xmlns:a16="http://schemas.microsoft.com/office/drawing/2014/main" id="{14FB0AA8-D216-439A-A650-5CF6F9D34436}"/>
              </a:ext>
            </a:extLst>
          </p:cNvPr>
          <p:cNvSpPr txBox="1"/>
          <p:nvPr/>
        </p:nvSpPr>
        <p:spPr>
          <a:xfrm rot="5400000">
            <a:off x="11125201" y="4468354"/>
            <a:ext cx="1428750" cy="246221"/>
          </a:xfrm>
          <a:prstGeom prst="rect">
            <a:avLst/>
          </a:prstGeom>
          <a:noFill/>
        </p:spPr>
        <p:txBody>
          <a:bodyPr wrap="square" rtlCol="0">
            <a:spAutoFit/>
          </a:bodyPr>
          <a:lstStyle/>
          <a:p>
            <a:r>
              <a:rPr lang="en-GB" sz="1000" b="1" dirty="0">
                <a:solidFill>
                  <a:schemeClr val="bg1"/>
                </a:solidFill>
                <a:latin typeface="Mangal Pro" panose="00000500000000000000" pitchFamily="2" charset="0"/>
              </a:rPr>
              <a:t>Direction Of Play</a:t>
            </a:r>
          </a:p>
        </p:txBody>
      </p:sp>
      <p:sp>
        <p:nvSpPr>
          <p:cNvPr id="8" name="TextBox 7">
            <a:extLst>
              <a:ext uri="{FF2B5EF4-FFF2-40B4-BE49-F238E27FC236}">
                <a16:creationId xmlns:a16="http://schemas.microsoft.com/office/drawing/2014/main" id="{595D68EF-509F-4D19-8881-2E11DC397705}"/>
              </a:ext>
            </a:extLst>
          </p:cNvPr>
          <p:cNvSpPr txBox="1"/>
          <p:nvPr/>
        </p:nvSpPr>
        <p:spPr>
          <a:xfrm>
            <a:off x="3619500" y="3810000"/>
            <a:ext cx="1066800" cy="1323439"/>
          </a:xfrm>
          <a:prstGeom prst="rect">
            <a:avLst/>
          </a:prstGeom>
          <a:noFill/>
        </p:spPr>
        <p:txBody>
          <a:bodyPr wrap="square" rtlCol="0">
            <a:spAutoFit/>
          </a:bodyPr>
          <a:lstStyle/>
          <a:p>
            <a:r>
              <a:rPr lang="en-GB" sz="1000" b="1" dirty="0">
                <a:solidFill>
                  <a:schemeClr val="bg1"/>
                </a:solidFill>
                <a:latin typeface="Mangal Pro" panose="00000500000000000000" pitchFamily="2" charset="0"/>
              </a:rPr>
              <a:t>These pass maps all show a similar trend of short high percentage passes to retain the ball</a:t>
            </a:r>
          </a:p>
        </p:txBody>
      </p:sp>
      <p:sp>
        <p:nvSpPr>
          <p:cNvPr id="25" name="TextBox 24">
            <a:extLst>
              <a:ext uri="{FF2B5EF4-FFF2-40B4-BE49-F238E27FC236}">
                <a16:creationId xmlns:a16="http://schemas.microsoft.com/office/drawing/2014/main" id="{5FFA0F99-1A68-46E3-921D-F0199B4739F1}"/>
              </a:ext>
            </a:extLst>
          </p:cNvPr>
          <p:cNvSpPr txBox="1"/>
          <p:nvPr/>
        </p:nvSpPr>
        <p:spPr>
          <a:xfrm>
            <a:off x="7515225" y="3705225"/>
            <a:ext cx="1066800" cy="1631216"/>
          </a:xfrm>
          <a:prstGeom prst="rect">
            <a:avLst/>
          </a:prstGeom>
          <a:noFill/>
        </p:spPr>
        <p:txBody>
          <a:bodyPr wrap="square" rtlCol="0">
            <a:spAutoFit/>
          </a:bodyPr>
          <a:lstStyle/>
          <a:p>
            <a:r>
              <a:rPr lang="en-GB" sz="1000" b="1" dirty="0">
                <a:solidFill>
                  <a:schemeClr val="bg1"/>
                </a:solidFill>
                <a:latin typeface="Mangal Pro" panose="00000500000000000000" pitchFamily="2" charset="0"/>
              </a:rPr>
              <a:t>Barcelona were able to retain the ball well, all these pass maps have very high successful to unsuccessful ratios</a:t>
            </a:r>
          </a:p>
        </p:txBody>
      </p:sp>
      <p:cxnSp>
        <p:nvCxnSpPr>
          <p:cNvPr id="14" name="Connector: Curved 13">
            <a:extLst>
              <a:ext uri="{FF2B5EF4-FFF2-40B4-BE49-F238E27FC236}">
                <a16:creationId xmlns:a16="http://schemas.microsoft.com/office/drawing/2014/main" id="{D9C61BE2-FF5A-45F9-8270-FF60079DF516}"/>
              </a:ext>
            </a:extLst>
          </p:cNvPr>
          <p:cNvCxnSpPr>
            <a:stCxn id="8" idx="0"/>
          </p:cNvCxnSpPr>
          <p:nvPr/>
        </p:nvCxnSpPr>
        <p:spPr>
          <a:xfrm rot="16200000" flipV="1">
            <a:off x="3648076" y="3305175"/>
            <a:ext cx="466725" cy="542925"/>
          </a:xfrm>
          <a:prstGeom prst="curved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54E1B682-F8D1-4BD5-9117-F3C7E3A8C133}"/>
              </a:ext>
            </a:extLst>
          </p:cNvPr>
          <p:cNvCxnSpPr>
            <a:cxnSpLocks/>
            <a:stCxn id="25" idx="2"/>
          </p:cNvCxnSpPr>
          <p:nvPr/>
        </p:nvCxnSpPr>
        <p:spPr>
          <a:xfrm rot="16200000" flipH="1">
            <a:off x="8040321" y="5344744"/>
            <a:ext cx="530958" cy="514351"/>
          </a:xfrm>
          <a:prstGeom prst="curvedConnector3">
            <a:avLst>
              <a:gd name="adj1" fmla="val 10023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D9CE006-1821-4442-8FA1-03932F9C0A2A}"/>
              </a:ext>
            </a:extLst>
          </p:cNvPr>
          <p:cNvSpPr txBox="1"/>
          <p:nvPr/>
        </p:nvSpPr>
        <p:spPr>
          <a:xfrm>
            <a:off x="10418619" y="6456218"/>
            <a:ext cx="1126836" cy="215444"/>
          </a:xfrm>
          <a:prstGeom prst="rect">
            <a:avLst/>
          </a:prstGeom>
          <a:noFill/>
        </p:spPr>
        <p:txBody>
          <a:bodyPr wrap="square">
            <a:spAutoFit/>
          </a:bodyPr>
          <a:lstStyle/>
          <a:p>
            <a:r>
              <a:rPr lang="en-GB" sz="800" b="1" dirty="0">
                <a:solidFill>
                  <a:schemeClr val="bg1"/>
                </a:solidFill>
                <a:latin typeface="Mangal Pro" panose="00000500000000000000" pitchFamily="2" charset="0"/>
              </a:rPr>
              <a:t>Data: Statsbomb </a:t>
            </a:r>
            <a:endParaRPr lang="en-GB" sz="800" dirty="0"/>
          </a:p>
        </p:txBody>
      </p:sp>
    </p:spTree>
    <p:extLst>
      <p:ext uri="{BB962C8B-B14F-4D97-AF65-F5344CB8AC3E}">
        <p14:creationId xmlns:p14="http://schemas.microsoft.com/office/powerpoint/2010/main" val="26004583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1211F2-75F7-46FE-A058-056F3211716F}"/>
              </a:ext>
            </a:extLst>
          </p:cNvPr>
          <p:cNvPicPr>
            <a:picLocks noChangeAspect="1"/>
          </p:cNvPicPr>
          <p:nvPr/>
        </p:nvPicPr>
        <p:blipFill>
          <a:blip r:embed="rId3"/>
          <a:stretch>
            <a:fillRect/>
          </a:stretch>
        </p:blipFill>
        <p:spPr>
          <a:xfrm>
            <a:off x="11199852" y="137967"/>
            <a:ext cx="835131" cy="948106"/>
          </a:xfrm>
          <a:prstGeom prst="rect">
            <a:avLst/>
          </a:prstGeom>
        </p:spPr>
      </p:pic>
      <p:pic>
        <p:nvPicPr>
          <p:cNvPr id="12" name="Picture 11" descr="Logo&#10;&#10;Description automatically generated">
            <a:extLst>
              <a:ext uri="{FF2B5EF4-FFF2-40B4-BE49-F238E27FC236}">
                <a16:creationId xmlns:a16="http://schemas.microsoft.com/office/drawing/2014/main" id="{3401312D-D678-49B3-A37F-0A7826F01C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60" y="108860"/>
            <a:ext cx="648044" cy="657224"/>
          </a:xfrm>
          <a:prstGeom prst="rect">
            <a:avLst/>
          </a:prstGeom>
        </p:spPr>
      </p:pic>
      <p:sp>
        <p:nvSpPr>
          <p:cNvPr id="18" name="TextBox 17">
            <a:extLst>
              <a:ext uri="{FF2B5EF4-FFF2-40B4-BE49-F238E27FC236}">
                <a16:creationId xmlns:a16="http://schemas.microsoft.com/office/drawing/2014/main" id="{1367EB6F-8EE3-4665-80F4-5C93F03E8ADD}"/>
              </a:ext>
            </a:extLst>
          </p:cNvPr>
          <p:cNvSpPr txBox="1"/>
          <p:nvPr/>
        </p:nvSpPr>
        <p:spPr>
          <a:xfrm>
            <a:off x="1496786" y="217715"/>
            <a:ext cx="9296398" cy="800219"/>
          </a:xfrm>
          <a:prstGeom prst="rect">
            <a:avLst/>
          </a:prstGeom>
          <a:noFill/>
        </p:spPr>
        <p:txBody>
          <a:bodyPr wrap="square" rtlCol="0">
            <a:spAutoFit/>
          </a:bodyPr>
          <a:lstStyle/>
          <a:p>
            <a:pPr algn="ctr"/>
            <a:r>
              <a:rPr lang="en-GB" sz="2800" b="1" dirty="0">
                <a:solidFill>
                  <a:schemeClr val="bg1"/>
                </a:solidFill>
                <a:latin typeface="Mangal Pro" panose="00000500000000000000" pitchFamily="2" charset="0"/>
              </a:rPr>
              <a:t>BARCELONA | 2011 UCL FINAL</a:t>
            </a:r>
          </a:p>
          <a:p>
            <a:pPr algn="ctr"/>
            <a:r>
              <a:rPr lang="en-GB" b="1" dirty="0">
                <a:solidFill>
                  <a:schemeClr val="bg1"/>
                </a:solidFill>
                <a:latin typeface="Mangal Pro" panose="00000500000000000000" pitchFamily="2" charset="0"/>
              </a:rPr>
              <a:t>Shot Map</a:t>
            </a:r>
            <a:endParaRPr lang="en-GB" dirty="0"/>
          </a:p>
        </p:txBody>
      </p:sp>
      <p:pic>
        <p:nvPicPr>
          <p:cNvPr id="8" name="Picture 7">
            <a:extLst>
              <a:ext uri="{FF2B5EF4-FFF2-40B4-BE49-F238E27FC236}">
                <a16:creationId xmlns:a16="http://schemas.microsoft.com/office/drawing/2014/main" id="{1F0FC2B2-2D33-4BC1-A144-1281C8FF2FE4}"/>
              </a:ext>
            </a:extLst>
          </p:cNvPr>
          <p:cNvPicPr>
            <a:picLocks noChangeAspect="1"/>
          </p:cNvPicPr>
          <p:nvPr/>
        </p:nvPicPr>
        <p:blipFill>
          <a:blip r:embed="rId5"/>
          <a:stretch>
            <a:fillRect/>
          </a:stretch>
        </p:blipFill>
        <p:spPr>
          <a:xfrm>
            <a:off x="1285540" y="1984584"/>
            <a:ext cx="5610560" cy="4397165"/>
          </a:xfrm>
          <a:prstGeom prst="rect">
            <a:avLst/>
          </a:prstGeom>
          <a:ln w="38100">
            <a:solidFill>
              <a:schemeClr val="bg1"/>
            </a:solidFill>
            <a:prstDash val="dash"/>
          </a:ln>
        </p:spPr>
      </p:pic>
      <p:sp>
        <p:nvSpPr>
          <p:cNvPr id="2" name="TextBox 1">
            <a:extLst>
              <a:ext uri="{FF2B5EF4-FFF2-40B4-BE49-F238E27FC236}">
                <a16:creationId xmlns:a16="http://schemas.microsoft.com/office/drawing/2014/main" id="{D13589FF-5926-4E3C-B143-2243B987EBC7}"/>
              </a:ext>
            </a:extLst>
          </p:cNvPr>
          <p:cNvSpPr txBox="1"/>
          <p:nvPr/>
        </p:nvSpPr>
        <p:spPr>
          <a:xfrm>
            <a:off x="2647950" y="1562100"/>
            <a:ext cx="1066800" cy="338554"/>
          </a:xfrm>
          <a:prstGeom prst="rect">
            <a:avLst/>
          </a:prstGeom>
          <a:noFill/>
        </p:spPr>
        <p:txBody>
          <a:bodyPr wrap="square" rtlCol="0">
            <a:spAutoFit/>
          </a:bodyPr>
          <a:lstStyle/>
          <a:p>
            <a:r>
              <a:rPr lang="en-GB" sz="1600" b="1" dirty="0">
                <a:solidFill>
                  <a:schemeClr val="bg1"/>
                </a:solidFill>
                <a:latin typeface="Mangal Pro" panose="00000500000000000000" pitchFamily="2" charset="0"/>
              </a:rPr>
              <a:t>Shots</a:t>
            </a:r>
          </a:p>
        </p:txBody>
      </p:sp>
      <p:sp>
        <p:nvSpPr>
          <p:cNvPr id="7" name="TextBox 6">
            <a:extLst>
              <a:ext uri="{FF2B5EF4-FFF2-40B4-BE49-F238E27FC236}">
                <a16:creationId xmlns:a16="http://schemas.microsoft.com/office/drawing/2014/main" id="{D4AF0F8E-8649-467C-BC7A-FFA725E433BB}"/>
              </a:ext>
            </a:extLst>
          </p:cNvPr>
          <p:cNvSpPr txBox="1"/>
          <p:nvPr/>
        </p:nvSpPr>
        <p:spPr>
          <a:xfrm>
            <a:off x="4848225" y="1562100"/>
            <a:ext cx="1009650" cy="338554"/>
          </a:xfrm>
          <a:prstGeom prst="rect">
            <a:avLst/>
          </a:prstGeom>
          <a:noFill/>
        </p:spPr>
        <p:txBody>
          <a:bodyPr wrap="square" rtlCol="0">
            <a:spAutoFit/>
          </a:bodyPr>
          <a:lstStyle/>
          <a:p>
            <a:r>
              <a:rPr lang="en-GB" sz="1600" b="1" dirty="0">
                <a:solidFill>
                  <a:schemeClr val="bg1"/>
                </a:solidFill>
                <a:latin typeface="Mangal Pro" panose="00000500000000000000" pitchFamily="2" charset="0"/>
              </a:rPr>
              <a:t>Goals</a:t>
            </a:r>
          </a:p>
        </p:txBody>
      </p:sp>
      <p:sp>
        <p:nvSpPr>
          <p:cNvPr id="4" name="Oval 3">
            <a:extLst>
              <a:ext uri="{FF2B5EF4-FFF2-40B4-BE49-F238E27FC236}">
                <a16:creationId xmlns:a16="http://schemas.microsoft.com/office/drawing/2014/main" id="{25121BF4-6B3B-470A-A644-CD18D92D54FE}"/>
              </a:ext>
            </a:extLst>
          </p:cNvPr>
          <p:cNvSpPr/>
          <p:nvPr/>
        </p:nvSpPr>
        <p:spPr>
          <a:xfrm>
            <a:off x="4403690" y="1466850"/>
            <a:ext cx="358810" cy="342901"/>
          </a:xfrm>
          <a:prstGeom prst="ellipse">
            <a:avLst/>
          </a:prstGeom>
          <a:solidFill>
            <a:srgbClr val="39FF14">
              <a:alpha val="80000"/>
            </a:srgbClr>
          </a:solid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018FA841-E48C-4E05-B557-D3F0BADA2874}"/>
              </a:ext>
            </a:extLst>
          </p:cNvPr>
          <p:cNvSpPr/>
          <p:nvPr/>
        </p:nvSpPr>
        <p:spPr>
          <a:xfrm>
            <a:off x="3505200" y="1552575"/>
            <a:ext cx="238125" cy="257175"/>
          </a:xfrm>
          <a:prstGeom prst="ellipse">
            <a:avLst/>
          </a:prstGeom>
          <a:solidFill>
            <a:schemeClr val="bg2">
              <a:lumMod val="90000"/>
              <a:alpha val="80000"/>
            </a:schemeClr>
          </a:solid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Arrow Connector 9">
            <a:extLst>
              <a:ext uri="{FF2B5EF4-FFF2-40B4-BE49-F238E27FC236}">
                <a16:creationId xmlns:a16="http://schemas.microsoft.com/office/drawing/2014/main" id="{009B6A6A-2A0B-4846-97CD-A3257677D4FD}"/>
              </a:ext>
            </a:extLst>
          </p:cNvPr>
          <p:cNvCxnSpPr/>
          <p:nvPr/>
        </p:nvCxnSpPr>
        <p:spPr>
          <a:xfrm flipV="1">
            <a:off x="600075" y="2676525"/>
            <a:ext cx="0" cy="312420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473D0F0-BD27-4A12-9B5B-58519E9AD86D}"/>
              </a:ext>
            </a:extLst>
          </p:cNvPr>
          <p:cNvSpPr txBox="1"/>
          <p:nvPr/>
        </p:nvSpPr>
        <p:spPr>
          <a:xfrm rot="16200000">
            <a:off x="-238124" y="4105274"/>
            <a:ext cx="1428750" cy="246221"/>
          </a:xfrm>
          <a:prstGeom prst="rect">
            <a:avLst/>
          </a:prstGeom>
          <a:noFill/>
        </p:spPr>
        <p:txBody>
          <a:bodyPr wrap="square" rtlCol="0">
            <a:spAutoFit/>
          </a:bodyPr>
          <a:lstStyle/>
          <a:p>
            <a:r>
              <a:rPr lang="en-GB" sz="1000" b="1" dirty="0">
                <a:solidFill>
                  <a:schemeClr val="bg1"/>
                </a:solidFill>
                <a:latin typeface="Mangal Pro" panose="00000500000000000000" pitchFamily="2" charset="0"/>
              </a:rPr>
              <a:t>Direction Of Play</a:t>
            </a:r>
          </a:p>
        </p:txBody>
      </p:sp>
      <p:sp>
        <p:nvSpPr>
          <p:cNvPr id="13" name="TextBox 12">
            <a:extLst>
              <a:ext uri="{FF2B5EF4-FFF2-40B4-BE49-F238E27FC236}">
                <a16:creationId xmlns:a16="http://schemas.microsoft.com/office/drawing/2014/main" id="{ED0E29B7-A0C5-4C05-A823-FA745001386C}"/>
              </a:ext>
            </a:extLst>
          </p:cNvPr>
          <p:cNvSpPr txBox="1"/>
          <p:nvPr/>
        </p:nvSpPr>
        <p:spPr>
          <a:xfrm rot="5400000">
            <a:off x="19051" y="4286813"/>
            <a:ext cx="1428750" cy="246221"/>
          </a:xfrm>
          <a:prstGeom prst="rect">
            <a:avLst/>
          </a:prstGeom>
          <a:noFill/>
        </p:spPr>
        <p:txBody>
          <a:bodyPr wrap="square" rtlCol="0">
            <a:spAutoFit/>
          </a:bodyPr>
          <a:lstStyle/>
          <a:p>
            <a:r>
              <a:rPr lang="en-GB" sz="1000" b="1" dirty="0">
                <a:solidFill>
                  <a:schemeClr val="bg1"/>
                </a:solidFill>
                <a:latin typeface="Mangal Pro" panose="00000500000000000000" pitchFamily="2" charset="0"/>
              </a:rPr>
              <a:t>Direction Of Play</a:t>
            </a:r>
          </a:p>
        </p:txBody>
      </p:sp>
      <p:graphicFrame>
        <p:nvGraphicFramePr>
          <p:cNvPr id="17" name="Chart 16">
            <a:extLst>
              <a:ext uri="{FF2B5EF4-FFF2-40B4-BE49-F238E27FC236}">
                <a16:creationId xmlns:a16="http://schemas.microsoft.com/office/drawing/2014/main" id="{8E4CEF8D-6AB6-46B9-8B9F-25C4E942C6B2}"/>
              </a:ext>
            </a:extLst>
          </p:cNvPr>
          <p:cNvGraphicFramePr>
            <a:graphicFrameLocks/>
          </p:cNvGraphicFramePr>
          <p:nvPr>
            <p:extLst>
              <p:ext uri="{D42A27DB-BD31-4B8C-83A1-F6EECF244321}">
                <p14:modId xmlns:p14="http://schemas.microsoft.com/office/powerpoint/2010/main" val="160279598"/>
              </p:ext>
            </p:extLst>
          </p:nvPr>
        </p:nvGraphicFramePr>
        <p:xfrm>
          <a:off x="1257301" y="4438650"/>
          <a:ext cx="1981199" cy="1438274"/>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991C4957-5A17-4E82-A9DF-FC7C4867930C}"/>
              </a:ext>
            </a:extLst>
          </p:cNvPr>
          <p:cNvSpPr txBox="1"/>
          <p:nvPr/>
        </p:nvSpPr>
        <p:spPr>
          <a:xfrm>
            <a:off x="1609725" y="5890219"/>
            <a:ext cx="1343025" cy="276999"/>
          </a:xfrm>
          <a:prstGeom prst="rect">
            <a:avLst/>
          </a:prstGeom>
          <a:noFill/>
        </p:spPr>
        <p:txBody>
          <a:bodyPr wrap="square" rtlCol="0">
            <a:spAutoFit/>
          </a:bodyPr>
          <a:lstStyle/>
          <a:p>
            <a:r>
              <a:rPr lang="en-GB" sz="1200" b="1" dirty="0">
                <a:solidFill>
                  <a:schemeClr val="bg1"/>
                </a:solidFill>
                <a:latin typeface="Mangal Pro" panose="00000500000000000000" pitchFamily="2" charset="0"/>
              </a:rPr>
              <a:t>Shots vs Goals</a:t>
            </a:r>
          </a:p>
        </p:txBody>
      </p:sp>
      <p:sp>
        <p:nvSpPr>
          <p:cNvPr id="6" name="TextBox 5">
            <a:extLst>
              <a:ext uri="{FF2B5EF4-FFF2-40B4-BE49-F238E27FC236}">
                <a16:creationId xmlns:a16="http://schemas.microsoft.com/office/drawing/2014/main" id="{A65A1C5A-C7DE-4414-8A40-F9EAF393CF9D}"/>
              </a:ext>
            </a:extLst>
          </p:cNvPr>
          <p:cNvSpPr txBox="1"/>
          <p:nvPr/>
        </p:nvSpPr>
        <p:spPr>
          <a:xfrm>
            <a:off x="1924050" y="4895850"/>
            <a:ext cx="647700" cy="646331"/>
          </a:xfrm>
          <a:prstGeom prst="rect">
            <a:avLst/>
          </a:prstGeom>
          <a:noFill/>
        </p:spPr>
        <p:txBody>
          <a:bodyPr wrap="square" rtlCol="0">
            <a:spAutoFit/>
          </a:bodyPr>
          <a:lstStyle/>
          <a:p>
            <a:pPr algn="ctr"/>
            <a:r>
              <a:rPr lang="en-GB" b="1" dirty="0">
                <a:solidFill>
                  <a:schemeClr val="bg1">
                    <a:lumMod val="75000"/>
                  </a:schemeClr>
                </a:solidFill>
                <a:latin typeface="Mangal Pro" panose="00000500000000000000" pitchFamily="2" charset="0"/>
              </a:rPr>
              <a:t>22</a:t>
            </a:r>
          </a:p>
          <a:p>
            <a:pPr algn="ctr"/>
            <a:r>
              <a:rPr lang="en-GB" b="1" dirty="0">
                <a:solidFill>
                  <a:srgbClr val="39FF14"/>
                </a:solidFill>
                <a:latin typeface="Mangal Pro" panose="00000500000000000000" pitchFamily="2" charset="0"/>
              </a:rPr>
              <a:t>3</a:t>
            </a:r>
          </a:p>
        </p:txBody>
      </p:sp>
      <p:sp>
        <p:nvSpPr>
          <p:cNvPr id="19" name="Rectangle 18">
            <a:extLst>
              <a:ext uri="{FF2B5EF4-FFF2-40B4-BE49-F238E27FC236}">
                <a16:creationId xmlns:a16="http://schemas.microsoft.com/office/drawing/2014/main" id="{F1D8F4F3-5224-43CD-B9A6-D0BE06D2840F}"/>
              </a:ext>
            </a:extLst>
          </p:cNvPr>
          <p:cNvSpPr/>
          <p:nvPr/>
        </p:nvSpPr>
        <p:spPr>
          <a:xfrm>
            <a:off x="3924300" y="2809875"/>
            <a:ext cx="1114425" cy="1581150"/>
          </a:xfrm>
          <a:prstGeom prst="rect">
            <a:avLst/>
          </a:prstGeom>
          <a:solidFill>
            <a:schemeClr val="bg1">
              <a:alpha val="2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C481E772-EEEC-48EF-8749-3306C519B392}"/>
              </a:ext>
            </a:extLst>
          </p:cNvPr>
          <p:cNvSpPr txBox="1"/>
          <p:nvPr/>
        </p:nvSpPr>
        <p:spPr>
          <a:xfrm>
            <a:off x="5019675" y="4857750"/>
            <a:ext cx="1828800" cy="1169551"/>
          </a:xfrm>
          <a:prstGeom prst="rect">
            <a:avLst/>
          </a:prstGeom>
          <a:noFill/>
        </p:spPr>
        <p:txBody>
          <a:bodyPr wrap="square" rtlCol="0">
            <a:spAutoFit/>
          </a:bodyPr>
          <a:lstStyle/>
          <a:p>
            <a:r>
              <a:rPr lang="en-GB" sz="1000" b="1" dirty="0">
                <a:solidFill>
                  <a:schemeClr val="bg1"/>
                </a:solidFill>
                <a:latin typeface="Mangal Pro" panose="00000500000000000000" pitchFamily="2" charset="0"/>
              </a:rPr>
              <a:t>Barcelona had the majority of their shots concentrated in the centre and the right half space from range. This is also where all of their goals came from</a:t>
            </a:r>
          </a:p>
        </p:txBody>
      </p:sp>
      <p:cxnSp>
        <p:nvCxnSpPr>
          <p:cNvPr id="22" name="Connector: Curved 21">
            <a:extLst>
              <a:ext uri="{FF2B5EF4-FFF2-40B4-BE49-F238E27FC236}">
                <a16:creationId xmlns:a16="http://schemas.microsoft.com/office/drawing/2014/main" id="{91070DF5-2DB5-47A4-AB32-FFACD9F58C6F}"/>
              </a:ext>
            </a:extLst>
          </p:cNvPr>
          <p:cNvCxnSpPr>
            <a:cxnSpLocks/>
          </p:cNvCxnSpPr>
          <p:nvPr/>
        </p:nvCxnSpPr>
        <p:spPr>
          <a:xfrm rot="16200000" flipV="1">
            <a:off x="4914900" y="3781425"/>
            <a:ext cx="1238250" cy="876300"/>
          </a:xfrm>
          <a:prstGeom prst="curvedConnector2">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5E4A892-317C-462C-9C29-CB24219AB91B}"/>
              </a:ext>
            </a:extLst>
          </p:cNvPr>
          <p:cNvSpPr txBox="1"/>
          <p:nvPr/>
        </p:nvSpPr>
        <p:spPr>
          <a:xfrm>
            <a:off x="7334250" y="1981200"/>
            <a:ext cx="4657726" cy="4293483"/>
          </a:xfrm>
          <a:prstGeom prst="rect">
            <a:avLst/>
          </a:prstGeom>
          <a:noFill/>
        </p:spPr>
        <p:txBody>
          <a:bodyPr wrap="square" rtlCol="0">
            <a:spAutoFit/>
          </a:bodyPr>
          <a:lstStyle/>
          <a:p>
            <a:pPr>
              <a:lnSpc>
                <a:spcPct val="150000"/>
              </a:lnSpc>
            </a:pPr>
            <a:r>
              <a:rPr lang="en-GB" sz="1400" dirty="0">
                <a:solidFill>
                  <a:schemeClr val="bg1"/>
                </a:solidFill>
                <a:latin typeface="Mangal Pro" panose="00000500000000000000" pitchFamily="2" charset="0"/>
              </a:rPr>
              <a:t>This shot map from Barcelona shows a clear concentration of shots, this being in the centre and to the right half space. This area was clearly identified in a tactical plan where Barcelona could find space to get the shot away. This area is also where Messi liked to pick up when he dropped into the False 9 position as shown previously in the pass network Messi often occupied the tip of the midfield in this game. This meant that Barcelona could fully optimise Messi, not only his shooting ability which lead to a goal in this area but his link up play with other to provide shot opportunities such as the David Villa goal</a:t>
            </a:r>
          </a:p>
        </p:txBody>
      </p:sp>
      <p:sp>
        <p:nvSpPr>
          <p:cNvPr id="21" name="TextBox 20">
            <a:extLst>
              <a:ext uri="{FF2B5EF4-FFF2-40B4-BE49-F238E27FC236}">
                <a16:creationId xmlns:a16="http://schemas.microsoft.com/office/drawing/2014/main" id="{1CAF9C6C-FA29-42CE-8325-71F6C70737B3}"/>
              </a:ext>
            </a:extLst>
          </p:cNvPr>
          <p:cNvSpPr txBox="1"/>
          <p:nvPr/>
        </p:nvSpPr>
        <p:spPr>
          <a:xfrm>
            <a:off x="5800437" y="2031999"/>
            <a:ext cx="1126836" cy="215444"/>
          </a:xfrm>
          <a:prstGeom prst="rect">
            <a:avLst/>
          </a:prstGeom>
          <a:noFill/>
        </p:spPr>
        <p:txBody>
          <a:bodyPr wrap="square">
            <a:spAutoFit/>
          </a:bodyPr>
          <a:lstStyle/>
          <a:p>
            <a:r>
              <a:rPr lang="en-GB" sz="800" b="1" dirty="0">
                <a:solidFill>
                  <a:schemeClr val="bg1"/>
                </a:solidFill>
                <a:latin typeface="Mangal Pro" panose="00000500000000000000" pitchFamily="2" charset="0"/>
              </a:rPr>
              <a:t>Data: Statsbomb </a:t>
            </a:r>
            <a:endParaRPr lang="en-GB" sz="800" dirty="0"/>
          </a:p>
        </p:txBody>
      </p:sp>
    </p:spTree>
    <p:extLst>
      <p:ext uri="{BB962C8B-B14F-4D97-AF65-F5344CB8AC3E}">
        <p14:creationId xmlns:p14="http://schemas.microsoft.com/office/powerpoint/2010/main" val="3649268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1211F2-75F7-46FE-A058-056F3211716F}"/>
              </a:ext>
            </a:extLst>
          </p:cNvPr>
          <p:cNvPicPr>
            <a:picLocks noChangeAspect="1"/>
          </p:cNvPicPr>
          <p:nvPr/>
        </p:nvPicPr>
        <p:blipFill>
          <a:blip r:embed="rId3"/>
          <a:stretch>
            <a:fillRect/>
          </a:stretch>
        </p:blipFill>
        <p:spPr>
          <a:xfrm>
            <a:off x="11199852" y="137967"/>
            <a:ext cx="835131" cy="948106"/>
          </a:xfrm>
          <a:prstGeom prst="rect">
            <a:avLst/>
          </a:prstGeom>
        </p:spPr>
      </p:pic>
      <p:pic>
        <p:nvPicPr>
          <p:cNvPr id="12" name="Picture 11" descr="Logo&#10;&#10;Description automatically generated">
            <a:extLst>
              <a:ext uri="{FF2B5EF4-FFF2-40B4-BE49-F238E27FC236}">
                <a16:creationId xmlns:a16="http://schemas.microsoft.com/office/drawing/2014/main" id="{3401312D-D678-49B3-A37F-0A7826F01C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60" y="108860"/>
            <a:ext cx="648044" cy="657224"/>
          </a:xfrm>
          <a:prstGeom prst="rect">
            <a:avLst/>
          </a:prstGeom>
        </p:spPr>
      </p:pic>
      <p:sp>
        <p:nvSpPr>
          <p:cNvPr id="18" name="TextBox 17">
            <a:extLst>
              <a:ext uri="{FF2B5EF4-FFF2-40B4-BE49-F238E27FC236}">
                <a16:creationId xmlns:a16="http://schemas.microsoft.com/office/drawing/2014/main" id="{1367EB6F-8EE3-4665-80F4-5C93F03E8ADD}"/>
              </a:ext>
            </a:extLst>
          </p:cNvPr>
          <p:cNvSpPr txBox="1"/>
          <p:nvPr/>
        </p:nvSpPr>
        <p:spPr>
          <a:xfrm>
            <a:off x="1572986" y="217715"/>
            <a:ext cx="9296398" cy="800219"/>
          </a:xfrm>
          <a:prstGeom prst="rect">
            <a:avLst/>
          </a:prstGeom>
          <a:noFill/>
        </p:spPr>
        <p:txBody>
          <a:bodyPr wrap="square" rtlCol="0">
            <a:spAutoFit/>
          </a:bodyPr>
          <a:lstStyle/>
          <a:p>
            <a:pPr algn="ctr"/>
            <a:r>
              <a:rPr lang="en-GB" sz="2800" b="1" dirty="0">
                <a:solidFill>
                  <a:schemeClr val="bg1"/>
                </a:solidFill>
                <a:latin typeface="Mangal Pro" panose="00000500000000000000" pitchFamily="2" charset="0"/>
              </a:rPr>
              <a:t>BARCELONA | 2011 UCL FINAL</a:t>
            </a:r>
          </a:p>
          <a:p>
            <a:pPr algn="ctr"/>
            <a:r>
              <a:rPr lang="en-GB" b="1" dirty="0">
                <a:solidFill>
                  <a:schemeClr val="bg1"/>
                </a:solidFill>
                <a:latin typeface="Mangal Pro" panose="00000500000000000000" pitchFamily="2" charset="0"/>
              </a:rPr>
              <a:t>Lionel Messi | Areas Occupied</a:t>
            </a:r>
          </a:p>
        </p:txBody>
      </p:sp>
      <p:pic>
        <p:nvPicPr>
          <p:cNvPr id="15" name="Picture 14">
            <a:extLst>
              <a:ext uri="{FF2B5EF4-FFF2-40B4-BE49-F238E27FC236}">
                <a16:creationId xmlns:a16="http://schemas.microsoft.com/office/drawing/2014/main" id="{C7FF9F89-4B55-46C7-AD7D-3C262804D851}"/>
              </a:ext>
            </a:extLst>
          </p:cNvPr>
          <p:cNvPicPr>
            <a:picLocks noChangeAspect="1"/>
          </p:cNvPicPr>
          <p:nvPr/>
        </p:nvPicPr>
        <p:blipFill>
          <a:blip r:embed="rId5"/>
          <a:stretch>
            <a:fillRect/>
          </a:stretch>
        </p:blipFill>
        <p:spPr>
          <a:xfrm rot="16200000">
            <a:off x="211559" y="2283692"/>
            <a:ext cx="5062986" cy="3448352"/>
          </a:xfrm>
          <a:prstGeom prst="rect">
            <a:avLst/>
          </a:prstGeom>
          <a:ln w="38100" cmpd="dbl">
            <a:solidFill>
              <a:schemeClr val="bg1"/>
            </a:solidFill>
          </a:ln>
        </p:spPr>
      </p:pic>
      <p:sp>
        <p:nvSpPr>
          <p:cNvPr id="16" name="TextBox 15">
            <a:extLst>
              <a:ext uri="{FF2B5EF4-FFF2-40B4-BE49-F238E27FC236}">
                <a16:creationId xmlns:a16="http://schemas.microsoft.com/office/drawing/2014/main" id="{FEDF73D1-C009-441A-BB1A-9BCE8AA30226}"/>
              </a:ext>
            </a:extLst>
          </p:cNvPr>
          <p:cNvSpPr txBox="1"/>
          <p:nvPr/>
        </p:nvSpPr>
        <p:spPr>
          <a:xfrm>
            <a:off x="4829175" y="1352550"/>
            <a:ext cx="7086600" cy="1708160"/>
          </a:xfrm>
          <a:prstGeom prst="rect">
            <a:avLst/>
          </a:prstGeom>
          <a:noFill/>
        </p:spPr>
        <p:txBody>
          <a:bodyPr wrap="square" rtlCol="0">
            <a:spAutoFit/>
          </a:bodyPr>
          <a:lstStyle/>
          <a:p>
            <a:pPr>
              <a:lnSpc>
                <a:spcPct val="150000"/>
              </a:lnSpc>
            </a:pPr>
            <a:r>
              <a:rPr lang="en-GB" sz="1400" dirty="0">
                <a:solidFill>
                  <a:schemeClr val="bg1"/>
                </a:solidFill>
                <a:latin typeface="Mangal Pro" panose="00000500000000000000" pitchFamily="2" charset="0"/>
              </a:rPr>
              <a:t>As shown in Messi’s heatmap he liked to pick up the ball in areas between the lines, dropping off from the number 9 position. United were unsure of how to handle this, either drop off and let Messi run at them or be drawn out, creating space for the wingers to run into, this is how the first goal came about as shown below with number 3 Patrice Evra being pulled out of position</a:t>
            </a:r>
          </a:p>
        </p:txBody>
      </p:sp>
      <p:cxnSp>
        <p:nvCxnSpPr>
          <p:cNvPr id="23" name="Straight Arrow Connector 22">
            <a:extLst>
              <a:ext uri="{FF2B5EF4-FFF2-40B4-BE49-F238E27FC236}">
                <a16:creationId xmlns:a16="http://schemas.microsoft.com/office/drawing/2014/main" id="{E5A9BB17-9D06-4908-965B-D76576D34541}"/>
              </a:ext>
            </a:extLst>
          </p:cNvPr>
          <p:cNvCxnSpPr/>
          <p:nvPr/>
        </p:nvCxnSpPr>
        <p:spPr>
          <a:xfrm flipV="1">
            <a:off x="466725" y="2581275"/>
            <a:ext cx="0" cy="312420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F65AAFF-D22F-46A6-9266-FB18E07D0230}"/>
              </a:ext>
            </a:extLst>
          </p:cNvPr>
          <p:cNvSpPr txBox="1"/>
          <p:nvPr/>
        </p:nvSpPr>
        <p:spPr>
          <a:xfrm rot="16200000">
            <a:off x="-371474" y="4010024"/>
            <a:ext cx="1428750" cy="246221"/>
          </a:xfrm>
          <a:prstGeom prst="rect">
            <a:avLst/>
          </a:prstGeom>
          <a:noFill/>
        </p:spPr>
        <p:txBody>
          <a:bodyPr wrap="square" rtlCol="0">
            <a:spAutoFit/>
          </a:bodyPr>
          <a:lstStyle/>
          <a:p>
            <a:r>
              <a:rPr lang="en-GB" sz="1000" b="1" dirty="0">
                <a:solidFill>
                  <a:schemeClr val="bg1"/>
                </a:solidFill>
                <a:latin typeface="Mangal Pro" panose="00000500000000000000" pitchFamily="2" charset="0"/>
              </a:rPr>
              <a:t>Direction Of Play</a:t>
            </a:r>
          </a:p>
        </p:txBody>
      </p:sp>
      <p:sp>
        <p:nvSpPr>
          <p:cNvPr id="25" name="TextBox 24">
            <a:extLst>
              <a:ext uri="{FF2B5EF4-FFF2-40B4-BE49-F238E27FC236}">
                <a16:creationId xmlns:a16="http://schemas.microsoft.com/office/drawing/2014/main" id="{CFD0F396-BEB7-4EB1-AA52-8DC85E4E0693}"/>
              </a:ext>
            </a:extLst>
          </p:cNvPr>
          <p:cNvSpPr txBox="1"/>
          <p:nvPr/>
        </p:nvSpPr>
        <p:spPr>
          <a:xfrm rot="5400000">
            <a:off x="-114299" y="4191563"/>
            <a:ext cx="1428750" cy="246221"/>
          </a:xfrm>
          <a:prstGeom prst="rect">
            <a:avLst/>
          </a:prstGeom>
          <a:noFill/>
        </p:spPr>
        <p:txBody>
          <a:bodyPr wrap="square" rtlCol="0">
            <a:spAutoFit/>
          </a:bodyPr>
          <a:lstStyle/>
          <a:p>
            <a:r>
              <a:rPr lang="en-GB" sz="1000" b="1" dirty="0">
                <a:solidFill>
                  <a:schemeClr val="bg1"/>
                </a:solidFill>
                <a:latin typeface="Mangal Pro" panose="00000500000000000000" pitchFamily="2" charset="0"/>
              </a:rPr>
              <a:t>Direction Of Play</a:t>
            </a:r>
          </a:p>
        </p:txBody>
      </p:sp>
      <p:sp>
        <p:nvSpPr>
          <p:cNvPr id="21" name="TextBox 20">
            <a:extLst>
              <a:ext uri="{FF2B5EF4-FFF2-40B4-BE49-F238E27FC236}">
                <a16:creationId xmlns:a16="http://schemas.microsoft.com/office/drawing/2014/main" id="{1BB9FEBD-5304-42A4-AF10-3EC3F0CFF3D8}"/>
              </a:ext>
            </a:extLst>
          </p:cNvPr>
          <p:cNvSpPr txBox="1"/>
          <p:nvPr/>
        </p:nvSpPr>
        <p:spPr>
          <a:xfrm>
            <a:off x="1428749" y="1066800"/>
            <a:ext cx="2571751" cy="338554"/>
          </a:xfrm>
          <a:prstGeom prst="rect">
            <a:avLst/>
          </a:prstGeom>
          <a:noFill/>
        </p:spPr>
        <p:txBody>
          <a:bodyPr wrap="square" rtlCol="0">
            <a:spAutoFit/>
          </a:bodyPr>
          <a:lstStyle/>
          <a:p>
            <a:r>
              <a:rPr lang="en-GB" sz="1600" b="1" dirty="0">
                <a:solidFill>
                  <a:srgbClr val="FFFF00"/>
                </a:solidFill>
                <a:latin typeface="Mangal Pro" panose="00000500000000000000" pitchFamily="2" charset="0"/>
              </a:rPr>
              <a:t>Lionel</a:t>
            </a:r>
            <a:r>
              <a:rPr lang="en-GB" sz="1600" b="1" dirty="0">
                <a:solidFill>
                  <a:schemeClr val="bg1"/>
                </a:solidFill>
                <a:latin typeface="Mangal Pro" panose="00000500000000000000" pitchFamily="2" charset="0"/>
              </a:rPr>
              <a:t> </a:t>
            </a:r>
            <a:r>
              <a:rPr lang="en-GB" sz="1600" b="1" dirty="0">
                <a:solidFill>
                  <a:srgbClr val="FFC000"/>
                </a:solidFill>
                <a:latin typeface="Mangal Pro" panose="00000500000000000000" pitchFamily="2" charset="0"/>
              </a:rPr>
              <a:t>Messi</a:t>
            </a:r>
            <a:r>
              <a:rPr lang="en-GB" sz="1600" b="1" dirty="0">
                <a:solidFill>
                  <a:schemeClr val="bg1"/>
                </a:solidFill>
                <a:latin typeface="Mangal Pro" panose="00000500000000000000" pitchFamily="2" charset="0"/>
              </a:rPr>
              <a:t> </a:t>
            </a:r>
            <a:r>
              <a:rPr lang="en-GB" sz="1600" b="1" dirty="0">
                <a:solidFill>
                  <a:srgbClr val="FF0000"/>
                </a:solidFill>
                <a:latin typeface="Mangal Pro" panose="00000500000000000000" pitchFamily="2" charset="0"/>
              </a:rPr>
              <a:t>Heat</a:t>
            </a:r>
            <a:r>
              <a:rPr lang="en-GB" sz="1600" b="1" dirty="0">
                <a:solidFill>
                  <a:schemeClr val="bg1"/>
                </a:solidFill>
                <a:latin typeface="Mangal Pro" panose="00000500000000000000" pitchFamily="2" charset="0"/>
              </a:rPr>
              <a:t> </a:t>
            </a:r>
            <a:r>
              <a:rPr lang="en-GB" sz="1600" b="1" dirty="0">
                <a:solidFill>
                  <a:srgbClr val="7030A0"/>
                </a:solidFill>
                <a:latin typeface="Mangal Pro" panose="00000500000000000000" pitchFamily="2" charset="0"/>
              </a:rPr>
              <a:t>Map</a:t>
            </a:r>
          </a:p>
        </p:txBody>
      </p:sp>
      <p:pic>
        <p:nvPicPr>
          <p:cNvPr id="27" name="Picture 26">
            <a:extLst>
              <a:ext uri="{FF2B5EF4-FFF2-40B4-BE49-F238E27FC236}">
                <a16:creationId xmlns:a16="http://schemas.microsoft.com/office/drawing/2014/main" id="{56C663BA-2B08-454B-9584-8E05CDC50E0B}"/>
              </a:ext>
            </a:extLst>
          </p:cNvPr>
          <p:cNvPicPr>
            <a:picLocks noChangeAspect="1"/>
          </p:cNvPicPr>
          <p:nvPr/>
        </p:nvPicPr>
        <p:blipFill rotWithShape="1">
          <a:blip r:embed="rId6"/>
          <a:srcRect t="517"/>
          <a:stretch/>
        </p:blipFill>
        <p:spPr>
          <a:xfrm rot="16200000">
            <a:off x="6579295" y="2164658"/>
            <a:ext cx="3195840" cy="555307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38100" cmpd="dbl">
            <a:solidFill>
              <a:schemeClr val="bg1"/>
            </a:solidFill>
          </a:ln>
        </p:spPr>
      </p:pic>
      <p:sp>
        <p:nvSpPr>
          <p:cNvPr id="28" name="Oval 27">
            <a:extLst>
              <a:ext uri="{FF2B5EF4-FFF2-40B4-BE49-F238E27FC236}">
                <a16:creationId xmlns:a16="http://schemas.microsoft.com/office/drawing/2014/main" id="{1FB71BAC-D076-422A-ACDB-7BC575F84AA0}"/>
              </a:ext>
            </a:extLst>
          </p:cNvPr>
          <p:cNvSpPr/>
          <p:nvPr/>
        </p:nvSpPr>
        <p:spPr>
          <a:xfrm>
            <a:off x="6448425" y="5114925"/>
            <a:ext cx="228600" cy="228600"/>
          </a:xfrm>
          <a:prstGeom prst="ellipse">
            <a:avLst/>
          </a:prstGeom>
          <a:solidFill>
            <a:schemeClr val="bg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6A72AE45-FDD2-43EE-BACF-14733884D5E4}"/>
              </a:ext>
            </a:extLst>
          </p:cNvPr>
          <p:cNvSpPr/>
          <p:nvPr/>
        </p:nvSpPr>
        <p:spPr>
          <a:xfrm>
            <a:off x="7772400" y="4895850"/>
            <a:ext cx="228600" cy="228600"/>
          </a:xfrm>
          <a:prstGeom prst="ellipse">
            <a:avLst/>
          </a:prstGeom>
          <a:solidFill>
            <a:schemeClr val="bg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D13CDA60-2582-4EF9-B228-7D22CED5D97D}"/>
              </a:ext>
            </a:extLst>
          </p:cNvPr>
          <p:cNvSpPr/>
          <p:nvPr/>
        </p:nvSpPr>
        <p:spPr>
          <a:xfrm>
            <a:off x="6953250" y="5010150"/>
            <a:ext cx="228600" cy="228600"/>
          </a:xfrm>
          <a:prstGeom prst="ellipse">
            <a:avLst/>
          </a:prstGeom>
          <a:solidFill>
            <a:schemeClr val="bg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04BB41F8-6EED-42D3-839C-A7B5D9409B51}"/>
              </a:ext>
            </a:extLst>
          </p:cNvPr>
          <p:cNvSpPr/>
          <p:nvPr/>
        </p:nvSpPr>
        <p:spPr>
          <a:xfrm>
            <a:off x="7381875" y="5781675"/>
            <a:ext cx="228600" cy="228600"/>
          </a:xfrm>
          <a:prstGeom prst="ellipse">
            <a:avLst/>
          </a:prstGeom>
          <a:solidFill>
            <a:schemeClr val="bg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73CBB103-577A-4638-B095-37EAC343D021}"/>
              </a:ext>
            </a:extLst>
          </p:cNvPr>
          <p:cNvSpPr/>
          <p:nvPr/>
        </p:nvSpPr>
        <p:spPr>
          <a:xfrm>
            <a:off x="8391525" y="5048250"/>
            <a:ext cx="228600" cy="228600"/>
          </a:xfrm>
          <a:prstGeom prst="ellipse">
            <a:avLst/>
          </a:prstGeom>
          <a:blipFill>
            <a:blip r:embed="rId7"/>
            <a:stretch>
              <a:fillRect/>
            </a:stretch>
          </a:blip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D1713DCF-C8DE-4CC8-9F4F-C2F4E36CC2EF}"/>
              </a:ext>
            </a:extLst>
          </p:cNvPr>
          <p:cNvSpPr/>
          <p:nvPr/>
        </p:nvSpPr>
        <p:spPr>
          <a:xfrm>
            <a:off x="7029450" y="5676900"/>
            <a:ext cx="228600" cy="228600"/>
          </a:xfrm>
          <a:prstGeom prst="ellipse">
            <a:avLst/>
          </a:prstGeom>
          <a:pattFill prst="dkVert">
            <a:fgClr>
              <a:srgbClr val="0070C0"/>
            </a:fgClr>
            <a:bgClr>
              <a:srgbClr val="CC3300"/>
            </a:bgClr>
          </a:patt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CA3D04C1-9AA4-498B-8BE4-93DAB8074012}"/>
              </a:ext>
            </a:extLst>
          </p:cNvPr>
          <p:cNvSpPr/>
          <p:nvPr/>
        </p:nvSpPr>
        <p:spPr>
          <a:xfrm>
            <a:off x="7962900" y="5505450"/>
            <a:ext cx="228600" cy="228600"/>
          </a:xfrm>
          <a:prstGeom prst="ellipse">
            <a:avLst/>
          </a:prstGeom>
          <a:blipFill>
            <a:blip r:embed="rId8"/>
            <a:stretch>
              <a:fillRect/>
            </a:stretch>
          </a:blip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a:extLst>
              <a:ext uri="{FF2B5EF4-FFF2-40B4-BE49-F238E27FC236}">
                <a16:creationId xmlns:a16="http://schemas.microsoft.com/office/drawing/2014/main" id="{B120DFA7-8793-4B26-898B-1FF917D3553C}"/>
              </a:ext>
            </a:extLst>
          </p:cNvPr>
          <p:cNvSpPr/>
          <p:nvPr/>
        </p:nvSpPr>
        <p:spPr>
          <a:xfrm>
            <a:off x="8029575" y="5143500"/>
            <a:ext cx="228600" cy="228600"/>
          </a:xfrm>
          <a:prstGeom prst="ellipse">
            <a:avLst/>
          </a:prstGeom>
          <a:pattFill prst="dkVert">
            <a:fgClr>
              <a:srgbClr val="0070C0"/>
            </a:fgClr>
            <a:bgClr>
              <a:srgbClr val="CC3300"/>
            </a:bgClr>
          </a:patt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a:extLst>
              <a:ext uri="{FF2B5EF4-FFF2-40B4-BE49-F238E27FC236}">
                <a16:creationId xmlns:a16="http://schemas.microsoft.com/office/drawing/2014/main" id="{2F1945CB-923A-4E90-9F70-04A2177B0AA3}"/>
              </a:ext>
            </a:extLst>
          </p:cNvPr>
          <p:cNvSpPr/>
          <p:nvPr/>
        </p:nvSpPr>
        <p:spPr>
          <a:xfrm>
            <a:off x="6677025" y="4924425"/>
            <a:ext cx="228600" cy="228600"/>
          </a:xfrm>
          <a:prstGeom prst="ellipse">
            <a:avLst/>
          </a:prstGeom>
          <a:pattFill prst="dkVert">
            <a:fgClr>
              <a:srgbClr val="0070C0"/>
            </a:fgClr>
            <a:bgClr>
              <a:srgbClr val="CC3300"/>
            </a:bgClr>
          </a:patt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Connector 42">
            <a:extLst>
              <a:ext uri="{FF2B5EF4-FFF2-40B4-BE49-F238E27FC236}">
                <a16:creationId xmlns:a16="http://schemas.microsoft.com/office/drawing/2014/main" id="{2CEF3AE7-7300-4094-B1EC-0D0FDA0D92FD}"/>
              </a:ext>
            </a:extLst>
          </p:cNvPr>
          <p:cNvSpPr/>
          <p:nvPr/>
        </p:nvSpPr>
        <p:spPr>
          <a:xfrm>
            <a:off x="11772900" y="4276725"/>
            <a:ext cx="209550" cy="190500"/>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5" name="Picture 44">
            <a:extLst>
              <a:ext uri="{FF2B5EF4-FFF2-40B4-BE49-F238E27FC236}">
                <a16:creationId xmlns:a16="http://schemas.microsoft.com/office/drawing/2014/main" id="{E501E244-A205-41F1-AA0D-F542A6C96EB2}"/>
              </a:ext>
            </a:extLst>
          </p:cNvPr>
          <p:cNvPicPr>
            <a:picLocks noChangeAspect="1"/>
          </p:cNvPicPr>
          <p:nvPr/>
        </p:nvPicPr>
        <p:blipFill>
          <a:blip r:embed="rId9"/>
          <a:stretch>
            <a:fillRect/>
          </a:stretch>
        </p:blipFill>
        <p:spPr>
          <a:xfrm>
            <a:off x="7072169" y="5452916"/>
            <a:ext cx="204931" cy="210650"/>
          </a:xfrm>
          <a:prstGeom prst="ellipse">
            <a:avLst/>
          </a:prstGeom>
        </p:spPr>
      </p:pic>
      <p:sp>
        <p:nvSpPr>
          <p:cNvPr id="26" name="TextBox 25">
            <a:extLst>
              <a:ext uri="{FF2B5EF4-FFF2-40B4-BE49-F238E27FC236}">
                <a16:creationId xmlns:a16="http://schemas.microsoft.com/office/drawing/2014/main" id="{12400AF0-FB17-46AA-8A69-160F86B420CC}"/>
              </a:ext>
            </a:extLst>
          </p:cNvPr>
          <p:cNvSpPr txBox="1"/>
          <p:nvPr/>
        </p:nvSpPr>
        <p:spPr>
          <a:xfrm>
            <a:off x="3500581" y="6605612"/>
            <a:ext cx="1126836" cy="215444"/>
          </a:xfrm>
          <a:prstGeom prst="rect">
            <a:avLst/>
          </a:prstGeom>
          <a:noFill/>
        </p:spPr>
        <p:txBody>
          <a:bodyPr wrap="square">
            <a:spAutoFit/>
          </a:bodyPr>
          <a:lstStyle/>
          <a:p>
            <a:r>
              <a:rPr lang="en-GB" sz="800" b="1" dirty="0">
                <a:solidFill>
                  <a:schemeClr val="bg1"/>
                </a:solidFill>
                <a:latin typeface="Mangal Pro" panose="00000500000000000000" pitchFamily="2" charset="0"/>
              </a:rPr>
              <a:t>Data: Statsbomb </a:t>
            </a:r>
            <a:endParaRPr lang="en-GB" sz="800" dirty="0"/>
          </a:p>
        </p:txBody>
      </p:sp>
    </p:spTree>
    <p:extLst>
      <p:ext uri="{BB962C8B-B14F-4D97-AF65-F5344CB8AC3E}">
        <p14:creationId xmlns:p14="http://schemas.microsoft.com/office/powerpoint/2010/main" val="3468488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00078 -0.15972 L 1.25E-6 0.25 " pathEditMode="relative" rAng="0" ptsTypes="AA">
                                      <p:cBhvr>
                                        <p:cTn id="6" dur="2000" fill="hold"/>
                                        <p:tgtEl>
                                          <p:spTgt spid="43"/>
                                        </p:tgtEl>
                                        <p:attrNameLst>
                                          <p:attrName>ppt_x</p:attrName>
                                          <p:attrName>ppt_y</p:attrName>
                                        </p:attrNameLst>
                                      </p:cBhvr>
                                      <p:rCtr x="39" y="20486"/>
                                    </p:animMotion>
                                  </p:childTnLst>
                                </p:cTn>
                              </p:par>
                              <p:par>
                                <p:cTn id="7" presetID="0" presetClass="path" presetSubtype="0" accel="50000" decel="50000" fill="hold" grpId="0" nodeType="withEffect">
                                  <p:stCondLst>
                                    <p:cond delay="0"/>
                                  </p:stCondLst>
                                  <p:childTnLst>
                                    <p:animMotion origin="layout" path="M -0.00078 0.00255 L -0.00078 0.00255 C 0.00156 0.00394 0.00378 0.00625 0.00625 0.00671 C 0.00768 0.00694 0.01432 0.00648 0.01719 0.00394 C 0.01797 0.00324 0.01875 0.00208 0.01953 0.00116 C 0.02292 -0.0081 0.02227 -0.00486 0.02422 -0.01412 C 0.02448 -0.01551 0.02487 -0.01667 0.025 -0.01829 C 0.02513 -0.02986 0.025 -0.04144 0.025 -0.05278 L 0.025 -0.05278 L 0.025 -0.05278 L 0.025 -0.05278 " pathEditMode="relative" ptsTypes="AAAAAAAAAAA">
                                      <p:cBhvr>
                                        <p:cTn id="8" dur="5000" fill="hold"/>
                                        <p:tgtEl>
                                          <p:spTgt spid="28"/>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2.5E-6 -2.22222E-6 L 2.5E-6 -2.22222E-6 C 0.0013 -0.00463 0.0026 -0.00926 0.0039 -0.01389 C 0.00469 -0.01713 0.00442 -0.01991 0.00625 -0.02222 C 0.00677 -0.02315 0.00781 -0.02315 0.00859 -0.02361 C 0.00911 -0.02592 0.01067 -0.03055 0.01094 -0.03333 C 0.01354 -0.06713 0.01028 -0.03634 0.0125 -0.05555 C 0.01224 -0.05972 0.01276 -0.06458 0.01172 -0.06805 C 0.0108 -0.07106 0.00833 -0.07129 0.00703 -0.07361 C 0.00625 -0.075 0.00547 -0.07685 0.00469 -0.07778 C 0.00364 -0.07916 0.0026 -0.07963 0.00156 -0.08055 C 0.0013 -0.08194 -0.00026 -0.08958 2.5E-6 -0.09028 C 0.00065 -0.09467 0.00221 -0.09722 0.0039 -0.1 L 0.0039 -0.1 " pathEditMode="relative" ptsTypes="AAAAAAAAAAAAAA">
                                      <p:cBhvr>
                                        <p:cTn id="10" dur="5000" fill="hold"/>
                                        <p:tgtEl>
                                          <p:spTgt spid="35"/>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1.25E-6 3.33333E-6 L 1.25E-6 3.33333E-6 C -0.00039 -0.00834 1.25E-6 -0.01412 -0.00156 -0.02084 C -0.00208 -0.02292 -0.00261 -0.02454 -0.00313 -0.02639 C -0.00365 -0.03056 -0.00391 -0.0338 -0.00482 -0.0375 C -0.00886 -0.05463 -0.00391 -0.03334 -0.00794 -0.04723 C -0.0082 -0.04861 -0.00846 -0.05 -0.00873 -0.05139 C -0.00846 -0.0551 -0.00951 -0.06019 -0.00794 -0.0625 C -0.00248 -0.07084 -0.00039 -0.06412 0.00391 -0.06806 C 0.00547 -0.06991 0.00716 -0.0713 0.00859 -0.07361 C 0.01029 -0.07686 0.01107 -0.07871 0.01328 -0.08056 C 0.01393 -0.08125 0.01484 -0.08148 0.01562 -0.08195 C 0.02005 -0.0919 0.01797 -0.08519 0.01953 -0.09445 C 0.02005 -0.09746 0.02109 -0.10278 0.02109 -0.10278 C 0.02187 -0.11343 0.02239 -0.12084 0.02266 -0.13195 C 0.02279 -0.14074 0.02266 -0.14954 0.02266 -0.15834 L 0.02266 -0.15834 " pathEditMode="relative" ptsTypes="AAAAAAAAAAAAAAAAA">
                                      <p:cBhvr>
                                        <p:cTn id="12" dur="5000" fill="hold"/>
                                        <p:tgtEl>
                                          <p:spTgt spid="41"/>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00078 -0.00277 L -0.00078 -0.00277 C 0.00078 -0.00648 0.00247 -0.00995 0.00391 -0.01388 C 0.00443 -0.01574 0.00417 -0.01782 0.00469 -0.01944 C 0.00573 -0.02384 0.00651 -0.02407 0.00859 -0.02638 C 0.00885 -0.02777 0.00898 -0.02939 0.00938 -0.03055 C 0.01237 -0.04143 0.00964 -0.02847 0.01172 -0.03888 C 0.01146 -0.04259 0.01159 -0.04675 0.01094 -0.05 C 0.01029 -0.05277 0.00638 -0.05393 0.00547 -0.05416 C 0.00365 -0.0574 0.0026 -0.05879 0.00156 -0.0625 C 0.00117 -0.06388 0.00117 -0.0655 0.00078 -0.06666 C 0.00013 -0.06875 -0.00091 -0.07037 -0.00156 -0.07222 C -0.00221 -0.07361 -0.00247 -0.07523 -0.00312 -0.07638 C -0.00391 -0.07777 -0.00482 -0.07824 -0.00547 -0.07916 C -0.00664 -0.08055 -0.00755 -0.08194 -0.00859 -0.08333 C -0.00937 -0.08611 -0.01042 -0.08888 -0.01094 -0.09166 C -0.01146 -0.09398 -0.01133 -0.09652 -0.01172 -0.09861 C -0.01211 -0.10023 -0.01289 -0.10138 -0.01328 -0.10277 C -0.01367 -0.10416 -0.0138 -0.10578 -0.01406 -0.10694 C -0.01706 -0.11759 -0.01576 -0.11018 -0.01797 -0.11944 C -0.0194 -0.12523 -0.0181 -0.12291 -0.02031 -0.12916 C -0.02161 -0.13263 -0.02305 -0.13564 -0.02422 -0.13888 C -0.02721 -0.14722 -0.02409 -0.14259 -0.02812 -0.14722 C -0.02839 -0.14976 -0.0293 -0.1618 -0.03047 -0.16666 C -0.03151 -0.1706 -0.03359 -0.17777 -0.03359 -0.17777 C -0.03451 -0.19004 -0.03346 -0.18564 -0.03516 -0.19166 L -0.03516 -0.19166 " pathEditMode="relative" ptsTypes="AAAAAAAAAAAAAAAAAAAAAAAAAAA">
                                      <p:cBhvr>
                                        <p:cTn id="14" dur="5000" fill="hold"/>
                                        <p:tgtEl>
                                          <p:spTgt spid="40"/>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0.00078 -0.00139 L 0.00078 -0.00139 C -0.00052 -0.00509 -0.00222 -0.00857 -0.00313 -0.0125 C -0.00391 -0.01574 -0.00365 -0.01922 -0.00391 -0.02222 C -0.00417 -0.02384 -0.00456 -0.025 -0.00469 -0.02639 C -0.00508 -0.02917 -0.00482 -0.03241 -0.00547 -0.03472 C -0.00599 -0.03634 -0.00703 -0.03658 -0.00782 -0.0375 C -0.00886 -0.03704 -0.01016 -0.0375 -0.01094 -0.03611 C -0.01159 -0.03542 -0.01146 -0.03334 -0.01172 -0.03195 C -0.01302 -0.02732 -0.01328 -0.02778 -0.01563 -0.025 C -0.01797 -0.01898 -0.01797 -0.0169 -0.0211 -0.01389 C -0.02188 -0.01343 -0.02266 -0.01297 -0.02344 -0.0125 C -0.02422 -0.01273 -0.03151 -0.01227 -0.03282 -0.01667 C -0.03386 -0.01968 -0.03386 -0.02338 -0.03438 -0.02639 C -0.0362 -0.03519 -0.03568 -0.02917 -0.03828 -0.0375 C -0.03907 -0.03982 -0.03946 -0.04213 -0.03985 -0.04445 C -0.04063 -0.04838 -0.04284 -0.06412 -0.04375 -0.06667 C -0.04467 -0.06922 -0.04675 -0.07477 -0.04766 -0.07639 C -0.0487 -0.07824 -0.04987 -0.07894 -0.05078 -0.08056 C -0.05157 -0.08195 -0.05196 -0.08334 -0.05235 -0.08472 L -0.05625 -0.09861 L -0.05625 -0.09861 " pathEditMode="relative" ptsTypes="AAAAAAAAAAAAAAAAAAAAAA">
                                      <p:cBhvr>
                                        <p:cTn id="16" dur="5000" fill="hold"/>
                                        <p:tgtEl>
                                          <p:spTgt spid="37"/>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00078 -0.00278 L -0.00078 -0.00278 C -0.00169 -0.00672 -0.00351 -0.01459 -0.0039 -0.01945 C -0.00429 -0.02408 -0.00416 -0.02894 -0.00468 -0.03334 C -0.00494 -0.03519 -0.00585 -0.03612 -0.00624 -0.0375 C -0.0095 -0.04908 -0.00416 -0.03403 -0.00859 -0.04584 C -0.00898 -0.04399 -0.0095 -0.03658 -0.01171 -0.04445 C -0.01249 -0.047 -0.01223 -0.05024 -0.01249 -0.05278 C -0.01276 -0.05533 -0.01315 -0.05741 -0.01328 -0.05973 C -0.01367 -0.06297 -0.0138 -0.06644 -0.01406 -0.06945 C -0.01432 -0.07107 -0.01471 -0.07223 -0.01484 -0.07362 C -0.01523 -0.07547 -0.01537 -0.07732 -0.01562 -0.07917 C -0.01537 -0.08334 -0.01523 -0.08774 -0.01484 -0.09167 C -0.01471 -0.09329 -0.01471 -0.09491 -0.01406 -0.09584 C -0.01302 -0.09746 -0.01158 -0.09792 -0.01015 -0.09862 C -0.00924 -0.09931 -0.00807 -0.09954 -0.00703 -0.1 C -0.00651 -0.10139 -0.00638 -0.10348 -0.00546 -0.10417 C -0.00416 -0.10579 -0.00078 -0.10695 -0.00078 -0.10695 C 5E-6 -0.10834 0.00066 -0.10996 0.00157 -0.11112 C 0.00274 -0.1132 0.00404 -0.11528 0.00547 -0.11667 C 0.00612 -0.1176 0.00691 -0.11806 0.00782 -0.11806 C 0.01055 -0.11899 0.01355 -0.11899 0.01641 -0.11945 C 0.01771 -0.12037 0.01902 -0.1213 0.02032 -0.12223 C 0.0211 -0.12315 0.02175 -0.12431 0.02266 -0.125 C 0.02331 -0.1257 0.02422 -0.1257 0.02501 -0.12639 C 0.02891 -0.13033 0.02878 -0.13056 0.03126 -0.13473 L 0.03126 -0.13473 " pathEditMode="relative" ptsTypes="AAAAAAAAAAAAAAAAAAAAAAAAAAA">
                                      <p:cBhvr>
                                        <p:cTn id="18" dur="5000" fill="hold"/>
                                        <p:tgtEl>
                                          <p:spTgt spid="34"/>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1.25E-6 -0.00694 L -1.25E-6 -0.00694 C 0.00039 -0.01065 0.00195 -0.02963 0.00391 -0.03611 L 0.00547 -0.04166 C 0.00664 -0.05278 0.0069 -0.05139 0.00547 -0.06666 C 0.00495 -0.07222 0.00287 -0.07592 0.00156 -0.08055 C 0.00117 -0.08194 0.0013 -0.08379 0.00078 -0.08472 C 0.00013 -0.08611 -0.00091 -0.08634 -0.00156 -0.0875 C -0.00612 -0.0956 -0.00195 -0.09143 -0.00547 -0.09444 L -0.00547 -0.09444 " pathEditMode="relative" ptsTypes="AAAAAAAAAA">
                                      <p:cBhvr>
                                        <p:cTn id="20" dur="5000" fill="hold"/>
                                        <p:tgtEl>
                                          <p:spTgt spid="42"/>
                                        </p:tgtEl>
                                        <p:attrNameLst>
                                          <p:attrName>ppt_x</p:attrName>
                                          <p:attrName>ppt_y</p:attrName>
                                        </p:attrNameLst>
                                      </p:cBhvr>
                                    </p:animMotion>
                                  </p:childTnLst>
                                </p:cTn>
                              </p:par>
                              <p:par>
                                <p:cTn id="21" presetID="0" presetClass="path" presetSubtype="0" accel="50000" decel="50000" fill="hold" grpId="0" nodeType="withEffect">
                                  <p:stCondLst>
                                    <p:cond delay="0"/>
                                  </p:stCondLst>
                                  <p:childTnLst>
                                    <p:animMotion origin="layout" path="M 0.00078 -0.00833 L 0.00078 -0.00833 C 0.00182 -0.01342 0.0026 -0.01875 0.0039 -0.02361 C 0.00442 -0.02615 0.0056 -0.02824 0.00625 -0.03055 C 0.00664 -0.0324 0.00664 -0.03449 0.00703 -0.03611 C 0.00716 -0.03773 0.00755 -0.03888 0.00781 -0.04027 C 0.00729 -0.04814 0.0069 -0.05625 0.00625 -0.06388 C 0.00612 -0.0655 0.00586 -0.06689 0.00547 -0.06805 C 0.00455 -0.07106 0.00351 -0.07407 0.00234 -0.07638 C 0.00169 -0.07777 0.00078 -0.07824 2.5E-6 -0.07916 C -0.00052 -0.08055 -0.00091 -0.08217 -0.00156 -0.08333 C -0.00417 -0.08796 -0.00391 -0.08402 -0.00391 -0.0875 L -0.00391 -0.0875 " pathEditMode="relative" ptsTypes="AAAAAAAAAAAAA">
                                      <p:cBhvr>
                                        <p:cTn id="22" dur="2750" fill="hold"/>
                                        <p:tgtEl>
                                          <p:spTgt spid="38"/>
                                        </p:tgtEl>
                                        <p:attrNameLst>
                                          <p:attrName>ppt_x</p:attrName>
                                          <p:attrName>ppt_y</p:attrName>
                                        </p:attrNameLst>
                                      </p:cBhvr>
                                    </p:animMotion>
                                  </p:childTnLst>
                                </p:cTn>
                              </p:par>
                              <p:par>
                                <p:cTn id="23" presetID="0" presetClass="path" presetSubtype="0" accel="50000" decel="50000" fill="hold" nodeType="withEffect">
                                  <p:stCondLst>
                                    <p:cond delay="0"/>
                                  </p:stCondLst>
                                  <p:childTnLst>
                                    <p:animMotion origin="layout" path="M -0.0026 -0.00348 L -0.0026 -0.00348 C -0.00182 -0.00811 -0.00104 -0.01297 -0.00026 -0.01736 C -1.45833E-6 -0.01898 0.00052 -0.02014 0.00052 -0.02153 C 0.00052 -0.02871 0.00039 -0.03565 -0.00026 -0.04236 C -0.00039 -0.04445 -0.0013 -0.04607 -0.00182 -0.04792 C -0.00208 -0.04931 -0.00221 -0.05093 -0.0026 -0.05209 C -0.00312 -0.0544 -0.00547 -0.06065 -0.00651 -0.0632 C -0.00716 -0.06528 -0.00807 -0.0669 -0.00885 -0.06875 C -0.00937 -0.07014 -0.00989 -0.07153 -0.01028 -0.07292 C -0.00963 -0.0757 -0.00911 -0.07917 -0.00807 -0.08125 C -0.00508 -0.08727 0.00104 -0.08936 0.00443 -0.09236 L 0.02318 -0.10903 C 0.02617 -0.11181 0.03164 -0.1169 0.0349 -0.11875 C 0.04011 -0.12199 0.04531 -0.12454 0.05052 -0.12709 C 0.05235 -0.12824 0.0543 -0.12871 0.05599 -0.12986 L 0.06146 -0.13403 C 0.06641 -0.14283 0.06107 -0.13403 0.07005 -0.14514 C 0.08151 -0.15949 0.07526 -0.15625 0.08333 -0.15903 C 0.08867 -0.16551 0.08216 -0.15811 0.09115 -0.16598 C 0.10091 -0.17477 0.09492 -0.17153 0.1013 -0.17431 C 0.10599 -0.20741 0.10326 -0.18519 0.09818 -0.26598 C 0.09792 -0.2713 0.09649 -0.27616 0.09583 -0.28125 C 0.09505 -0.28797 0.0931 -0.30556 0.09271 -0.31459 C 0.09258 -0.31736 0.09271 -0.32014 0.09271 -0.32292 L 0.09271 -0.32292 " pathEditMode="relative" ptsTypes="AAAAAAAAAAAAAAAAAAAAAAAAAA">
                                      <p:cBhvr>
                                        <p:cTn id="24" dur="5500" fill="hold"/>
                                        <p:tgtEl>
                                          <p:spTgt spid="45"/>
                                        </p:tgtEl>
                                        <p:attrNameLst>
                                          <p:attrName>ppt_x</p:attrName>
                                          <p:attrName>ppt_y</p:attrName>
                                        </p:attrNameLst>
                                      </p:cBhvr>
                                    </p:animMotion>
                                  </p:childTnLst>
                                </p:cTn>
                              </p:par>
                              <p:par>
                                <p:cTn id="25" presetID="0" presetClass="path" presetSubtype="0" accel="50000" decel="50000" fill="hold" grpId="0" nodeType="withEffect">
                                  <p:stCondLst>
                                    <p:cond delay="0"/>
                                  </p:stCondLst>
                                  <p:childTnLst>
                                    <p:animMotion origin="layout" path="M -0.00078 -0.00278 L -0.00078 -0.00278 C -0.00104 -0.00741 -0.00104 -0.01227 -0.00156 -0.01666 C -0.00234 -0.02338 -0.00416 -0.02963 -0.00468 -0.03611 C -0.00573 -0.04768 -0.00455 -0.04328 -0.00703 -0.05 L -0.00859 -0.06111 C -0.00911 -0.06481 -0.00885 -0.06944 -0.01015 -0.07222 L -0.01328 -0.07916 C -0.01497 -0.08819 -0.0138 -0.08565 -0.01562 -0.08889 L -0.01562 -0.08889 " pathEditMode="relative" ptsTypes="AAAAAAAAAA">
                                      <p:cBhvr>
                                        <p:cTn id="26" dur="4000" fill="hold"/>
                                        <p:tgtEl>
                                          <p:spTgt spid="3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4" grpId="0" animBg="1"/>
      <p:bldP spid="35" grpId="0" animBg="1"/>
      <p:bldP spid="36" grpId="0" animBg="1"/>
      <p:bldP spid="37" grpId="0" animBg="1"/>
      <p:bldP spid="38" grpId="0" animBg="1"/>
      <p:bldP spid="40" grpId="0" animBg="1"/>
      <p:bldP spid="41" grpId="0" animBg="1"/>
      <p:bldP spid="42" grpId="0" animBg="1"/>
      <p:bldP spid="4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3636</TotalTime>
  <Words>2008</Words>
  <Application>Microsoft Office PowerPoint</Application>
  <PresentationFormat>Widescreen</PresentationFormat>
  <Paragraphs>157</Paragraphs>
  <Slides>17</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Mangal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dc:creator>
  <cp:lastModifiedBy>Sam</cp:lastModifiedBy>
  <cp:revision>1</cp:revision>
  <dcterms:created xsi:type="dcterms:W3CDTF">2021-12-16T16:33:14Z</dcterms:created>
  <dcterms:modified xsi:type="dcterms:W3CDTF">2021-12-21T23:51:59Z</dcterms:modified>
</cp:coreProperties>
</file>